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handoutMasterIdLst>
    <p:handoutMasterId r:id="rId27"/>
  </p:handoutMasterIdLst>
  <p:sldIdLst>
    <p:sldId id="256" r:id="rId4"/>
    <p:sldId id="257" r:id="rId5"/>
    <p:sldId id="269" r:id="rId6"/>
    <p:sldId id="266" r:id="rId7"/>
    <p:sldId id="268" r:id="rId8"/>
    <p:sldId id="270" r:id="rId9"/>
    <p:sldId id="267" r:id="rId10"/>
    <p:sldId id="275" r:id="rId11"/>
    <p:sldId id="271" r:id="rId12"/>
    <p:sldId id="272" r:id="rId13"/>
    <p:sldId id="273" r:id="rId14"/>
    <p:sldId id="274" r:id="rId15"/>
    <p:sldId id="279" r:id="rId16"/>
    <p:sldId id="280" r:id="rId17"/>
    <p:sldId id="281" r:id="rId18"/>
    <p:sldId id="276" r:id="rId19"/>
    <p:sldId id="277" r:id="rId20"/>
    <p:sldId id="282" r:id="rId21"/>
    <p:sldId id="283" r:id="rId22"/>
    <p:sldId id="284" r:id="rId23"/>
    <p:sldId id="285" r:id="rId24"/>
    <p:sldId id="259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31E"/>
    <a:srgbClr val="DC7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>
        <p:scale>
          <a:sx n="90" d="100"/>
          <a:sy n="90" d="100"/>
        </p:scale>
        <p:origin x="-822" y="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F5E4B9-FD0F-4578-A2B2-B3F59C2F8F4E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995CD33E-9439-4378-ABEF-79448C597670}">
      <dgm:prSet phldrT="[Texto]"/>
      <dgm:spPr/>
      <dgm:t>
        <a:bodyPr/>
        <a:lstStyle/>
        <a:p>
          <a:r>
            <a:rPr lang="pt-BR" dirty="0" smtClean="0"/>
            <a:t>RNP/MCTI</a:t>
          </a:r>
          <a:endParaRPr lang="pt-BR" dirty="0"/>
        </a:p>
      </dgm:t>
    </dgm:pt>
    <dgm:pt modelId="{9AEED307-DE8D-4106-8156-994901047BF6}" type="parTrans" cxnId="{B49C1AA5-C521-49D7-AA82-C4E53FF1B966}">
      <dgm:prSet/>
      <dgm:spPr/>
      <dgm:t>
        <a:bodyPr/>
        <a:lstStyle/>
        <a:p>
          <a:endParaRPr lang="pt-BR"/>
        </a:p>
      </dgm:t>
    </dgm:pt>
    <dgm:pt modelId="{C519FA85-C4CA-4461-9006-AA04BE2239D2}" type="sibTrans" cxnId="{B49C1AA5-C521-49D7-AA82-C4E53FF1B966}">
      <dgm:prSet/>
      <dgm:spPr/>
      <dgm:t>
        <a:bodyPr/>
        <a:lstStyle/>
        <a:p>
          <a:endParaRPr lang="pt-BR"/>
        </a:p>
      </dgm:t>
    </dgm:pt>
    <dgm:pt modelId="{83F196E1-6A4E-4CE1-9853-E40AE62FD9DB}">
      <dgm:prSet phldrT="[Texto]"/>
      <dgm:spPr/>
      <dgm:t>
        <a:bodyPr/>
        <a:lstStyle/>
        <a:p>
          <a:r>
            <a:rPr lang="pt-BR" dirty="0" smtClean="0"/>
            <a:t>Serviço de vídeo conferência</a:t>
          </a:r>
          <a:endParaRPr lang="pt-BR" dirty="0"/>
        </a:p>
      </dgm:t>
    </dgm:pt>
    <dgm:pt modelId="{D99AA90C-2EB2-41F9-8F62-7B8C3AED97B0}" type="parTrans" cxnId="{77697E70-A382-42E7-B7CE-A2EE3CC4F336}">
      <dgm:prSet/>
      <dgm:spPr/>
      <dgm:t>
        <a:bodyPr/>
        <a:lstStyle/>
        <a:p>
          <a:endParaRPr lang="pt-BR"/>
        </a:p>
      </dgm:t>
    </dgm:pt>
    <dgm:pt modelId="{C5552C22-72DE-4900-8DF0-05E8E7078EAE}" type="sibTrans" cxnId="{77697E70-A382-42E7-B7CE-A2EE3CC4F336}">
      <dgm:prSet/>
      <dgm:spPr/>
      <dgm:t>
        <a:bodyPr/>
        <a:lstStyle/>
        <a:p>
          <a:endParaRPr lang="pt-BR"/>
        </a:p>
      </dgm:t>
    </dgm:pt>
    <dgm:pt modelId="{49306D17-5229-43E0-A7A6-0284A157109A}">
      <dgm:prSet phldrT="[Texto]"/>
      <dgm:spPr/>
      <dgm:t>
        <a:bodyPr/>
        <a:lstStyle/>
        <a:p>
          <a:r>
            <a:rPr lang="pt-BR" dirty="0" smtClean="0"/>
            <a:t>Secretaria</a:t>
          </a:r>
          <a:endParaRPr lang="pt-BR" dirty="0"/>
        </a:p>
      </dgm:t>
    </dgm:pt>
    <dgm:pt modelId="{944CE386-446F-4C77-8C8B-39AC0A45A221}" type="parTrans" cxnId="{5A6139C9-0FB6-4982-9C73-94B278ECC111}">
      <dgm:prSet/>
      <dgm:spPr/>
      <dgm:t>
        <a:bodyPr/>
        <a:lstStyle/>
        <a:p>
          <a:endParaRPr lang="pt-BR"/>
        </a:p>
      </dgm:t>
    </dgm:pt>
    <dgm:pt modelId="{0E42A2BD-4213-458D-88D4-7B570C9A876B}" type="sibTrans" cxnId="{5A6139C9-0FB6-4982-9C73-94B278ECC111}">
      <dgm:prSet/>
      <dgm:spPr/>
      <dgm:t>
        <a:bodyPr/>
        <a:lstStyle/>
        <a:p>
          <a:endParaRPr lang="pt-BR"/>
        </a:p>
      </dgm:t>
    </dgm:pt>
    <dgm:pt modelId="{5A98D495-C41A-450B-B828-7C9E0366A561}">
      <dgm:prSet phldrT="[Texto]"/>
      <dgm:spPr/>
      <dgm:t>
        <a:bodyPr/>
        <a:lstStyle/>
        <a:p>
          <a:r>
            <a:rPr lang="pt-BR" dirty="0" smtClean="0"/>
            <a:t>Ultima milha para a secretaria</a:t>
          </a:r>
          <a:endParaRPr lang="pt-BR" dirty="0"/>
        </a:p>
      </dgm:t>
    </dgm:pt>
    <dgm:pt modelId="{BF3647E3-4CC8-4BAC-B768-FBDA12D82BE0}" type="parTrans" cxnId="{34123FC6-9A8C-4894-B6FC-3AD28963F979}">
      <dgm:prSet/>
      <dgm:spPr/>
      <dgm:t>
        <a:bodyPr/>
        <a:lstStyle/>
        <a:p>
          <a:endParaRPr lang="pt-BR"/>
        </a:p>
      </dgm:t>
    </dgm:pt>
    <dgm:pt modelId="{6563E13C-A267-4354-BB14-2DEDFCDB11CB}" type="sibTrans" cxnId="{34123FC6-9A8C-4894-B6FC-3AD28963F979}">
      <dgm:prSet/>
      <dgm:spPr/>
      <dgm:t>
        <a:bodyPr/>
        <a:lstStyle/>
        <a:p>
          <a:endParaRPr lang="pt-BR"/>
        </a:p>
      </dgm:t>
    </dgm:pt>
    <dgm:pt modelId="{B9A45818-3CE5-4E57-B75A-6E11BD22A390}">
      <dgm:prSet phldrT="[Texto]"/>
      <dgm:spPr/>
      <dgm:t>
        <a:bodyPr/>
        <a:lstStyle/>
        <a:p>
          <a:r>
            <a:rPr lang="pt-BR" dirty="0" smtClean="0"/>
            <a:t>Infraestrutura nacional</a:t>
          </a:r>
          <a:endParaRPr lang="pt-BR" dirty="0"/>
        </a:p>
      </dgm:t>
    </dgm:pt>
    <dgm:pt modelId="{79DD47E9-1AF0-420B-B479-4083A868CC0B}" type="parTrans" cxnId="{9AB3405D-14C7-4641-A053-B7CEA78121A8}">
      <dgm:prSet/>
      <dgm:spPr/>
      <dgm:t>
        <a:bodyPr/>
        <a:lstStyle/>
        <a:p>
          <a:endParaRPr lang="pt-BR"/>
        </a:p>
      </dgm:t>
    </dgm:pt>
    <dgm:pt modelId="{12D63A4C-FCAA-46BF-A43B-CB738B50EB43}" type="sibTrans" cxnId="{9AB3405D-14C7-4641-A053-B7CEA78121A8}">
      <dgm:prSet/>
      <dgm:spPr/>
      <dgm:t>
        <a:bodyPr/>
        <a:lstStyle/>
        <a:p>
          <a:endParaRPr lang="pt-BR"/>
        </a:p>
      </dgm:t>
    </dgm:pt>
    <dgm:pt modelId="{87722BD5-C9A4-4690-B0ED-532D7FA002A3}">
      <dgm:prSet phldrT="[Texto]"/>
      <dgm:spPr/>
      <dgm:t>
        <a:bodyPr/>
        <a:lstStyle/>
        <a:p>
          <a:r>
            <a:rPr lang="pt-BR" dirty="0" smtClean="0"/>
            <a:t>Infraestrutura metropolitana</a:t>
          </a:r>
          <a:endParaRPr lang="pt-BR" dirty="0"/>
        </a:p>
      </dgm:t>
    </dgm:pt>
    <dgm:pt modelId="{6121FFFB-DCF5-4B75-A4A6-E3124867B447}" type="parTrans" cxnId="{A9053436-B490-49FB-B3A9-4753A03B7F95}">
      <dgm:prSet/>
      <dgm:spPr/>
      <dgm:t>
        <a:bodyPr/>
        <a:lstStyle/>
        <a:p>
          <a:endParaRPr lang="pt-BR"/>
        </a:p>
      </dgm:t>
    </dgm:pt>
    <dgm:pt modelId="{76E3D1F5-0FCD-482C-9980-0B7A8451B3FD}" type="sibTrans" cxnId="{A9053436-B490-49FB-B3A9-4753A03B7F95}">
      <dgm:prSet/>
      <dgm:spPr/>
      <dgm:t>
        <a:bodyPr/>
        <a:lstStyle/>
        <a:p>
          <a:endParaRPr lang="pt-BR"/>
        </a:p>
      </dgm:t>
    </dgm:pt>
    <dgm:pt modelId="{42BA721C-C1D0-4B15-9CA9-78B95080C66A}">
      <dgm:prSet phldrT="[Texto]"/>
      <dgm:spPr/>
      <dgm:t>
        <a:bodyPr/>
        <a:lstStyle/>
        <a:p>
          <a:r>
            <a:rPr lang="pt-BR" dirty="0" smtClean="0"/>
            <a:t>Equipamento de rede para a secretaria</a:t>
          </a:r>
          <a:endParaRPr lang="pt-BR" dirty="0"/>
        </a:p>
      </dgm:t>
    </dgm:pt>
    <dgm:pt modelId="{C94CBE29-31B3-4824-B41B-BAEF5AD4F9EC}" type="parTrans" cxnId="{D0FD1F41-FAC6-4237-B05F-6B1FBD0004A8}">
      <dgm:prSet/>
      <dgm:spPr/>
      <dgm:t>
        <a:bodyPr/>
        <a:lstStyle/>
        <a:p>
          <a:endParaRPr lang="pt-BR"/>
        </a:p>
      </dgm:t>
    </dgm:pt>
    <dgm:pt modelId="{B2ECA50F-76AB-4B31-8A09-17466E3B5D01}" type="sibTrans" cxnId="{D0FD1F41-FAC6-4237-B05F-6B1FBD0004A8}">
      <dgm:prSet/>
      <dgm:spPr/>
      <dgm:t>
        <a:bodyPr/>
        <a:lstStyle/>
        <a:p>
          <a:endParaRPr lang="pt-BR"/>
        </a:p>
      </dgm:t>
    </dgm:pt>
    <dgm:pt modelId="{88B2302D-B5D3-41FA-822D-ADDC6B326318}">
      <dgm:prSet phldrT="[Texto]"/>
      <dgm:spPr/>
      <dgm:t>
        <a:bodyPr/>
        <a:lstStyle/>
        <a:p>
          <a:r>
            <a:rPr lang="pt-BR" dirty="0" smtClean="0"/>
            <a:t>Equipamento e sala de videoconferência  para a secretaria</a:t>
          </a:r>
          <a:endParaRPr lang="pt-BR" dirty="0"/>
        </a:p>
      </dgm:t>
    </dgm:pt>
    <dgm:pt modelId="{525F47A5-2544-4A1A-A2D0-367A9ADA39DD}" type="parTrans" cxnId="{3669F285-3043-4559-AE0C-24CBEDE196A3}">
      <dgm:prSet/>
      <dgm:spPr/>
      <dgm:t>
        <a:bodyPr/>
        <a:lstStyle/>
        <a:p>
          <a:endParaRPr lang="pt-BR"/>
        </a:p>
      </dgm:t>
    </dgm:pt>
    <dgm:pt modelId="{0C618A74-DD84-45C8-AEBB-66A902BFB527}" type="sibTrans" cxnId="{3669F285-3043-4559-AE0C-24CBEDE196A3}">
      <dgm:prSet/>
      <dgm:spPr/>
      <dgm:t>
        <a:bodyPr/>
        <a:lstStyle/>
        <a:p>
          <a:endParaRPr lang="pt-BR"/>
        </a:p>
      </dgm:t>
    </dgm:pt>
    <dgm:pt modelId="{539D716A-CC8C-4ED3-B6B0-2017AEDC6AF2}">
      <dgm:prSet phldrT="[Texto]"/>
      <dgm:spPr/>
      <dgm:t>
        <a:bodyPr/>
        <a:lstStyle/>
        <a:p>
          <a:r>
            <a:rPr lang="pt-BR" dirty="0" smtClean="0"/>
            <a:t>Capacitação no serviço de </a:t>
          </a:r>
          <a:r>
            <a:rPr lang="pt-BR" dirty="0" err="1" smtClean="0"/>
            <a:t>vídeoconferência</a:t>
          </a:r>
          <a:endParaRPr lang="pt-BR" dirty="0"/>
        </a:p>
      </dgm:t>
    </dgm:pt>
    <dgm:pt modelId="{E9196646-77A4-443F-9A70-149B9FB43CAE}" type="parTrans" cxnId="{C8796456-4798-46F9-A3F5-A2C9006C2544}">
      <dgm:prSet/>
      <dgm:spPr/>
      <dgm:t>
        <a:bodyPr/>
        <a:lstStyle/>
        <a:p>
          <a:endParaRPr lang="pt-BR"/>
        </a:p>
      </dgm:t>
    </dgm:pt>
    <dgm:pt modelId="{976503AD-BD31-43F1-A649-F554811A8054}" type="sibTrans" cxnId="{C8796456-4798-46F9-A3F5-A2C9006C2544}">
      <dgm:prSet/>
      <dgm:spPr/>
      <dgm:t>
        <a:bodyPr/>
        <a:lstStyle/>
        <a:p>
          <a:endParaRPr lang="pt-BR"/>
        </a:p>
      </dgm:t>
    </dgm:pt>
    <dgm:pt modelId="{C605FD81-1E57-4B13-903A-9EC60DD92C0A}">
      <dgm:prSet phldrT="[Texto]"/>
      <dgm:spPr/>
      <dgm:t>
        <a:bodyPr/>
        <a:lstStyle/>
        <a:p>
          <a:r>
            <a:rPr lang="pt-BR" dirty="0" smtClean="0"/>
            <a:t>Pessoal local e deslocamento para capacitação</a:t>
          </a:r>
          <a:endParaRPr lang="pt-BR" dirty="0"/>
        </a:p>
      </dgm:t>
    </dgm:pt>
    <dgm:pt modelId="{6DDD4DDC-2923-49F6-949E-F02103DF3922}" type="parTrans" cxnId="{71EF00CD-2695-42EF-875C-E0AC0B10D390}">
      <dgm:prSet/>
      <dgm:spPr/>
      <dgm:t>
        <a:bodyPr/>
        <a:lstStyle/>
        <a:p>
          <a:endParaRPr lang="pt-BR"/>
        </a:p>
      </dgm:t>
    </dgm:pt>
    <dgm:pt modelId="{BD3E613A-4375-446E-82F0-49F113478773}" type="sibTrans" cxnId="{71EF00CD-2695-42EF-875C-E0AC0B10D390}">
      <dgm:prSet/>
      <dgm:spPr/>
      <dgm:t>
        <a:bodyPr/>
        <a:lstStyle/>
        <a:p>
          <a:endParaRPr lang="pt-BR"/>
        </a:p>
      </dgm:t>
    </dgm:pt>
    <dgm:pt modelId="{4DCE6AEF-A899-4A88-A791-5F44DCC6F689}" type="pres">
      <dgm:prSet presAssocID="{0DF5E4B9-FD0F-4578-A2B2-B3F59C2F8F4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830EF7-8400-4EC7-8A87-5856FD9789E1}" type="pres">
      <dgm:prSet presAssocID="{0DF5E4B9-FD0F-4578-A2B2-B3F59C2F8F4E}" presName="dummyMaxCanvas" presStyleCnt="0"/>
      <dgm:spPr/>
      <dgm:t>
        <a:bodyPr/>
        <a:lstStyle/>
        <a:p>
          <a:endParaRPr lang="pt-BR"/>
        </a:p>
      </dgm:t>
    </dgm:pt>
    <dgm:pt modelId="{1637814F-F181-4554-A620-3A9F3B083D49}" type="pres">
      <dgm:prSet presAssocID="{0DF5E4B9-FD0F-4578-A2B2-B3F59C2F8F4E}" presName="parentComposite" presStyleCnt="0"/>
      <dgm:spPr/>
      <dgm:t>
        <a:bodyPr/>
        <a:lstStyle/>
        <a:p>
          <a:endParaRPr lang="pt-BR"/>
        </a:p>
      </dgm:t>
    </dgm:pt>
    <dgm:pt modelId="{136B60EA-789F-407A-B6BC-ADA6758396B0}" type="pres">
      <dgm:prSet presAssocID="{0DF5E4B9-FD0F-4578-A2B2-B3F59C2F8F4E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724714ED-A86F-4D36-9B28-190F60411572}" type="pres">
      <dgm:prSet presAssocID="{0DF5E4B9-FD0F-4578-A2B2-B3F59C2F8F4E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92C2289A-74EB-48A8-908D-E084E15F82AB}" type="pres">
      <dgm:prSet presAssocID="{0DF5E4B9-FD0F-4578-A2B2-B3F59C2F8F4E}" presName="childrenComposite" presStyleCnt="0"/>
      <dgm:spPr/>
      <dgm:t>
        <a:bodyPr/>
        <a:lstStyle/>
        <a:p>
          <a:endParaRPr lang="pt-BR"/>
        </a:p>
      </dgm:t>
    </dgm:pt>
    <dgm:pt modelId="{8CBBD0E6-C820-4A53-AE32-2CAD4E81CF0C}" type="pres">
      <dgm:prSet presAssocID="{0DF5E4B9-FD0F-4578-A2B2-B3F59C2F8F4E}" presName="dummyMaxCanvas_ChildArea" presStyleCnt="0"/>
      <dgm:spPr/>
      <dgm:t>
        <a:bodyPr/>
        <a:lstStyle/>
        <a:p>
          <a:endParaRPr lang="pt-BR"/>
        </a:p>
      </dgm:t>
    </dgm:pt>
    <dgm:pt modelId="{35ABA480-97F4-47B0-B42A-1AC74A9815FA}" type="pres">
      <dgm:prSet presAssocID="{0DF5E4B9-FD0F-4578-A2B2-B3F59C2F8F4E}" presName="fulcrum" presStyleLbl="alignAccFollowNode1" presStyleIdx="2" presStyleCnt="4"/>
      <dgm:spPr/>
      <dgm:t>
        <a:bodyPr/>
        <a:lstStyle/>
        <a:p>
          <a:endParaRPr lang="pt-BR"/>
        </a:p>
      </dgm:t>
    </dgm:pt>
    <dgm:pt modelId="{3F879373-E995-4848-B79F-C2B8F2027EDA}" type="pres">
      <dgm:prSet presAssocID="{0DF5E4B9-FD0F-4578-A2B2-B3F59C2F8F4E}" presName="balance_44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27FD80-1770-4B87-9E8B-E2B6F859EC98}" type="pres">
      <dgm:prSet presAssocID="{0DF5E4B9-FD0F-4578-A2B2-B3F59C2F8F4E}" presName="right_44_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8BC688-CD97-4899-8482-336639021EEE}" type="pres">
      <dgm:prSet presAssocID="{0DF5E4B9-FD0F-4578-A2B2-B3F59C2F8F4E}" presName="right_44_2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D14D52-FBEA-448E-B701-5DBF958970C9}" type="pres">
      <dgm:prSet presAssocID="{0DF5E4B9-FD0F-4578-A2B2-B3F59C2F8F4E}" presName="right_44_3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BE9857-75D6-4AF8-B61B-19001A6525A8}" type="pres">
      <dgm:prSet presAssocID="{0DF5E4B9-FD0F-4578-A2B2-B3F59C2F8F4E}" presName="right_44_4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5DD2AB-838E-4211-9531-02D8EE4BFB7F}" type="pres">
      <dgm:prSet presAssocID="{0DF5E4B9-FD0F-4578-A2B2-B3F59C2F8F4E}" presName="left_44_1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4C6EBA-0314-4D34-B5FF-7549566AA5F5}" type="pres">
      <dgm:prSet presAssocID="{0DF5E4B9-FD0F-4578-A2B2-B3F59C2F8F4E}" presName="left_44_2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AD3912-BA96-4FB6-8CD9-3D4D9D9B4CBB}" type="pres">
      <dgm:prSet presAssocID="{0DF5E4B9-FD0F-4578-A2B2-B3F59C2F8F4E}" presName="left_44_3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53F94C-A123-4149-89A0-8D33949D1DBE}" type="pres">
      <dgm:prSet presAssocID="{0DF5E4B9-FD0F-4578-A2B2-B3F59C2F8F4E}" presName="left_44_4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D177774-D5C7-4D8E-87E2-7310675CFFB4}" type="presOf" srcId="{0DF5E4B9-FD0F-4578-A2B2-B3F59C2F8F4E}" destId="{4DCE6AEF-A899-4A88-A791-5F44DCC6F689}" srcOrd="0" destOrd="0" presId="urn:microsoft.com/office/officeart/2005/8/layout/balance1"/>
    <dgm:cxn modelId="{623DC57A-F986-4B68-A725-C1D0460C6EAC}" type="presOf" srcId="{C605FD81-1E57-4B13-903A-9EC60DD92C0A}" destId="{AB27FD80-1770-4B87-9E8B-E2B6F859EC98}" srcOrd="0" destOrd="0" presId="urn:microsoft.com/office/officeart/2005/8/layout/balance1"/>
    <dgm:cxn modelId="{9AB3405D-14C7-4641-A053-B7CEA78121A8}" srcId="{995CD33E-9439-4378-ABEF-79448C597670}" destId="{B9A45818-3CE5-4E57-B75A-6E11BD22A390}" srcOrd="2" destOrd="0" parTransId="{79DD47E9-1AF0-420B-B479-4083A868CC0B}" sibTransId="{12D63A4C-FCAA-46BF-A43B-CB738B50EB43}"/>
    <dgm:cxn modelId="{CF486E87-5E33-40B1-A367-3FB8861B9DBC}" type="presOf" srcId="{5A98D495-C41A-450B-B828-7C9E0366A561}" destId="{D98BC688-CD97-4899-8482-336639021EEE}" srcOrd="0" destOrd="0" presId="urn:microsoft.com/office/officeart/2005/8/layout/balance1"/>
    <dgm:cxn modelId="{AEE67446-3025-4D20-8216-F4488BB26C7A}" type="presOf" srcId="{49306D17-5229-43E0-A7A6-0284A157109A}" destId="{724714ED-A86F-4D36-9B28-190F60411572}" srcOrd="0" destOrd="0" presId="urn:microsoft.com/office/officeart/2005/8/layout/balance1"/>
    <dgm:cxn modelId="{5A6139C9-0FB6-4982-9C73-94B278ECC111}" srcId="{0DF5E4B9-FD0F-4578-A2B2-B3F59C2F8F4E}" destId="{49306D17-5229-43E0-A7A6-0284A157109A}" srcOrd="1" destOrd="0" parTransId="{944CE386-446F-4C77-8C8B-39AC0A45A221}" sibTransId="{0E42A2BD-4213-458D-88D4-7B570C9A876B}"/>
    <dgm:cxn modelId="{EFCD0A0A-027C-43E4-8908-6A9F9F33A9F7}" type="presOf" srcId="{87722BD5-C9A4-4690-B0ED-532D7FA002A3}" destId="{B153F94C-A123-4149-89A0-8D33949D1DBE}" srcOrd="0" destOrd="0" presId="urn:microsoft.com/office/officeart/2005/8/layout/balance1"/>
    <dgm:cxn modelId="{77697E70-A382-42E7-B7CE-A2EE3CC4F336}" srcId="{995CD33E-9439-4378-ABEF-79448C597670}" destId="{83F196E1-6A4E-4CE1-9853-E40AE62FD9DB}" srcOrd="1" destOrd="0" parTransId="{D99AA90C-2EB2-41F9-8F62-7B8C3AED97B0}" sibTransId="{C5552C22-72DE-4900-8DF0-05E8E7078EAE}"/>
    <dgm:cxn modelId="{C8796456-4798-46F9-A3F5-A2C9006C2544}" srcId="{995CD33E-9439-4378-ABEF-79448C597670}" destId="{539D716A-CC8C-4ED3-B6B0-2017AEDC6AF2}" srcOrd="0" destOrd="0" parTransId="{E9196646-77A4-443F-9A70-149B9FB43CAE}" sibTransId="{976503AD-BD31-43F1-A649-F554811A8054}"/>
    <dgm:cxn modelId="{3669F285-3043-4559-AE0C-24CBEDE196A3}" srcId="{49306D17-5229-43E0-A7A6-0284A157109A}" destId="{88B2302D-B5D3-41FA-822D-ADDC6B326318}" srcOrd="3" destOrd="0" parTransId="{525F47A5-2544-4A1A-A2D0-367A9ADA39DD}" sibTransId="{0C618A74-DD84-45C8-AEBB-66A902BFB527}"/>
    <dgm:cxn modelId="{B224CED7-8C98-41E3-B85B-41538552F4C0}" type="presOf" srcId="{539D716A-CC8C-4ED3-B6B0-2017AEDC6AF2}" destId="{4C5DD2AB-838E-4211-9531-02D8EE4BFB7F}" srcOrd="0" destOrd="0" presId="urn:microsoft.com/office/officeart/2005/8/layout/balance1"/>
    <dgm:cxn modelId="{B49C1AA5-C521-49D7-AA82-C4E53FF1B966}" srcId="{0DF5E4B9-FD0F-4578-A2B2-B3F59C2F8F4E}" destId="{995CD33E-9439-4378-ABEF-79448C597670}" srcOrd="0" destOrd="0" parTransId="{9AEED307-DE8D-4106-8156-994901047BF6}" sibTransId="{C519FA85-C4CA-4461-9006-AA04BE2239D2}"/>
    <dgm:cxn modelId="{34123FC6-9A8C-4894-B6FC-3AD28963F979}" srcId="{49306D17-5229-43E0-A7A6-0284A157109A}" destId="{5A98D495-C41A-450B-B828-7C9E0366A561}" srcOrd="1" destOrd="0" parTransId="{BF3647E3-4CC8-4BAC-B768-FBDA12D82BE0}" sibTransId="{6563E13C-A267-4354-BB14-2DEDFCDB11CB}"/>
    <dgm:cxn modelId="{A4D86A32-20AF-4176-BE24-746794813B86}" type="presOf" srcId="{B9A45818-3CE5-4E57-B75A-6E11BD22A390}" destId="{9DAD3912-BA96-4FB6-8CD9-3D4D9D9B4CBB}" srcOrd="0" destOrd="0" presId="urn:microsoft.com/office/officeart/2005/8/layout/balance1"/>
    <dgm:cxn modelId="{A9053436-B490-49FB-B3A9-4753A03B7F95}" srcId="{995CD33E-9439-4378-ABEF-79448C597670}" destId="{87722BD5-C9A4-4690-B0ED-532D7FA002A3}" srcOrd="3" destOrd="0" parTransId="{6121FFFB-DCF5-4B75-A4A6-E3124867B447}" sibTransId="{76E3D1F5-0FCD-482C-9980-0B7A8451B3FD}"/>
    <dgm:cxn modelId="{EAF9D55D-8E54-43E4-9AA7-16FC26190681}" type="presOf" srcId="{995CD33E-9439-4378-ABEF-79448C597670}" destId="{136B60EA-789F-407A-B6BC-ADA6758396B0}" srcOrd="0" destOrd="0" presId="urn:microsoft.com/office/officeart/2005/8/layout/balance1"/>
    <dgm:cxn modelId="{248F0267-E36C-4A02-9DC7-A9450AD3B305}" type="presOf" srcId="{42BA721C-C1D0-4B15-9CA9-78B95080C66A}" destId="{2AD14D52-FBEA-448E-B701-5DBF958970C9}" srcOrd="0" destOrd="0" presId="urn:microsoft.com/office/officeart/2005/8/layout/balance1"/>
    <dgm:cxn modelId="{D0FD1F41-FAC6-4237-B05F-6B1FBD0004A8}" srcId="{49306D17-5229-43E0-A7A6-0284A157109A}" destId="{42BA721C-C1D0-4B15-9CA9-78B95080C66A}" srcOrd="2" destOrd="0" parTransId="{C94CBE29-31B3-4824-B41B-BAEF5AD4F9EC}" sibTransId="{B2ECA50F-76AB-4B31-8A09-17466E3B5D01}"/>
    <dgm:cxn modelId="{0256A2A6-6499-4717-99D2-467E984F3285}" type="presOf" srcId="{83F196E1-6A4E-4CE1-9853-E40AE62FD9DB}" destId="{994C6EBA-0314-4D34-B5FF-7549566AA5F5}" srcOrd="0" destOrd="0" presId="urn:microsoft.com/office/officeart/2005/8/layout/balance1"/>
    <dgm:cxn modelId="{71EF00CD-2695-42EF-875C-E0AC0B10D390}" srcId="{49306D17-5229-43E0-A7A6-0284A157109A}" destId="{C605FD81-1E57-4B13-903A-9EC60DD92C0A}" srcOrd="0" destOrd="0" parTransId="{6DDD4DDC-2923-49F6-949E-F02103DF3922}" sibTransId="{BD3E613A-4375-446E-82F0-49F113478773}"/>
    <dgm:cxn modelId="{CCB0DFD4-EC39-4B0B-960C-9D773A646597}" type="presOf" srcId="{88B2302D-B5D3-41FA-822D-ADDC6B326318}" destId="{5EBE9857-75D6-4AF8-B61B-19001A6525A8}" srcOrd="0" destOrd="0" presId="urn:microsoft.com/office/officeart/2005/8/layout/balance1"/>
    <dgm:cxn modelId="{EBC428F0-F38C-4D0D-8DA9-60A7AE076FCB}" type="presParOf" srcId="{4DCE6AEF-A899-4A88-A791-5F44DCC6F689}" destId="{29830EF7-8400-4EC7-8A87-5856FD9789E1}" srcOrd="0" destOrd="0" presId="urn:microsoft.com/office/officeart/2005/8/layout/balance1"/>
    <dgm:cxn modelId="{F8571F67-3C94-4034-9439-811773173456}" type="presParOf" srcId="{4DCE6AEF-A899-4A88-A791-5F44DCC6F689}" destId="{1637814F-F181-4554-A620-3A9F3B083D49}" srcOrd="1" destOrd="0" presId="urn:microsoft.com/office/officeart/2005/8/layout/balance1"/>
    <dgm:cxn modelId="{77ED0026-9B55-4875-A5B7-817A72B6C6B8}" type="presParOf" srcId="{1637814F-F181-4554-A620-3A9F3B083D49}" destId="{136B60EA-789F-407A-B6BC-ADA6758396B0}" srcOrd="0" destOrd="0" presId="urn:microsoft.com/office/officeart/2005/8/layout/balance1"/>
    <dgm:cxn modelId="{EE896523-8636-477F-871C-FA6F9E3067B3}" type="presParOf" srcId="{1637814F-F181-4554-A620-3A9F3B083D49}" destId="{724714ED-A86F-4D36-9B28-190F60411572}" srcOrd="1" destOrd="0" presId="urn:microsoft.com/office/officeart/2005/8/layout/balance1"/>
    <dgm:cxn modelId="{486B074A-41DE-465B-9380-6939539E6964}" type="presParOf" srcId="{4DCE6AEF-A899-4A88-A791-5F44DCC6F689}" destId="{92C2289A-74EB-48A8-908D-E084E15F82AB}" srcOrd="2" destOrd="0" presId="urn:microsoft.com/office/officeart/2005/8/layout/balance1"/>
    <dgm:cxn modelId="{5088D156-2C9C-48AF-9CDE-16B82C481523}" type="presParOf" srcId="{92C2289A-74EB-48A8-908D-E084E15F82AB}" destId="{8CBBD0E6-C820-4A53-AE32-2CAD4E81CF0C}" srcOrd="0" destOrd="0" presId="urn:microsoft.com/office/officeart/2005/8/layout/balance1"/>
    <dgm:cxn modelId="{0A704786-2C06-4292-88F5-80249BA8E866}" type="presParOf" srcId="{92C2289A-74EB-48A8-908D-E084E15F82AB}" destId="{35ABA480-97F4-47B0-B42A-1AC74A9815FA}" srcOrd="1" destOrd="0" presId="urn:microsoft.com/office/officeart/2005/8/layout/balance1"/>
    <dgm:cxn modelId="{AE8AD493-03E7-4E9A-B36B-636EB80972D4}" type="presParOf" srcId="{92C2289A-74EB-48A8-908D-E084E15F82AB}" destId="{3F879373-E995-4848-B79F-C2B8F2027EDA}" srcOrd="2" destOrd="0" presId="urn:microsoft.com/office/officeart/2005/8/layout/balance1"/>
    <dgm:cxn modelId="{61F3A9B5-5232-478E-97E2-4E628E8A9C9D}" type="presParOf" srcId="{92C2289A-74EB-48A8-908D-E084E15F82AB}" destId="{AB27FD80-1770-4B87-9E8B-E2B6F859EC98}" srcOrd="3" destOrd="0" presId="urn:microsoft.com/office/officeart/2005/8/layout/balance1"/>
    <dgm:cxn modelId="{996BF3C9-3F31-458B-B5B9-D89D180BA993}" type="presParOf" srcId="{92C2289A-74EB-48A8-908D-E084E15F82AB}" destId="{D98BC688-CD97-4899-8482-336639021EEE}" srcOrd="4" destOrd="0" presId="urn:microsoft.com/office/officeart/2005/8/layout/balance1"/>
    <dgm:cxn modelId="{5D6B3099-B0DA-4D73-86DD-0BCB05A38971}" type="presParOf" srcId="{92C2289A-74EB-48A8-908D-E084E15F82AB}" destId="{2AD14D52-FBEA-448E-B701-5DBF958970C9}" srcOrd="5" destOrd="0" presId="urn:microsoft.com/office/officeart/2005/8/layout/balance1"/>
    <dgm:cxn modelId="{19F59D55-0418-4EBD-A4C2-820C310CC429}" type="presParOf" srcId="{92C2289A-74EB-48A8-908D-E084E15F82AB}" destId="{5EBE9857-75D6-4AF8-B61B-19001A6525A8}" srcOrd="6" destOrd="0" presId="urn:microsoft.com/office/officeart/2005/8/layout/balance1"/>
    <dgm:cxn modelId="{ADC1609A-A97F-4684-A222-5284071E35E7}" type="presParOf" srcId="{92C2289A-74EB-48A8-908D-E084E15F82AB}" destId="{4C5DD2AB-838E-4211-9531-02D8EE4BFB7F}" srcOrd="7" destOrd="0" presId="urn:microsoft.com/office/officeart/2005/8/layout/balance1"/>
    <dgm:cxn modelId="{DB944619-B22E-46BF-86E5-FDCA08295DB2}" type="presParOf" srcId="{92C2289A-74EB-48A8-908D-E084E15F82AB}" destId="{994C6EBA-0314-4D34-B5FF-7549566AA5F5}" srcOrd="8" destOrd="0" presId="urn:microsoft.com/office/officeart/2005/8/layout/balance1"/>
    <dgm:cxn modelId="{B7102D9A-7195-4F25-8837-5537BE276FE8}" type="presParOf" srcId="{92C2289A-74EB-48A8-908D-E084E15F82AB}" destId="{9DAD3912-BA96-4FB6-8CD9-3D4D9D9B4CBB}" srcOrd="9" destOrd="0" presId="urn:microsoft.com/office/officeart/2005/8/layout/balance1"/>
    <dgm:cxn modelId="{0FEC4160-E531-4250-B2CC-6EBAEBC645E1}" type="presParOf" srcId="{92C2289A-74EB-48A8-908D-E084E15F82AB}" destId="{B153F94C-A123-4149-89A0-8D33949D1DBE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F5E4B9-FD0F-4578-A2B2-B3F59C2F8F4E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995CD33E-9439-4378-ABEF-79448C597670}">
      <dgm:prSet phldrT="[Texto]"/>
      <dgm:spPr/>
      <dgm:t>
        <a:bodyPr/>
        <a:lstStyle/>
        <a:p>
          <a:r>
            <a:rPr lang="pt-BR" dirty="0" err="1" smtClean="0"/>
            <a:t>Redecomep</a:t>
          </a:r>
          <a:r>
            <a:rPr lang="pt-BR" dirty="0" smtClean="0"/>
            <a:t>/</a:t>
          </a:r>
          <a:r>
            <a:rPr lang="pt-BR" dirty="0" err="1" smtClean="0"/>
            <a:t>PoP</a:t>
          </a:r>
          <a:endParaRPr lang="pt-BR" dirty="0"/>
        </a:p>
      </dgm:t>
    </dgm:pt>
    <dgm:pt modelId="{9AEED307-DE8D-4106-8156-994901047BF6}" type="parTrans" cxnId="{B49C1AA5-C521-49D7-AA82-C4E53FF1B966}">
      <dgm:prSet/>
      <dgm:spPr/>
      <dgm:t>
        <a:bodyPr/>
        <a:lstStyle/>
        <a:p>
          <a:endParaRPr lang="pt-BR"/>
        </a:p>
      </dgm:t>
    </dgm:pt>
    <dgm:pt modelId="{C519FA85-C4CA-4461-9006-AA04BE2239D2}" type="sibTrans" cxnId="{B49C1AA5-C521-49D7-AA82-C4E53FF1B966}">
      <dgm:prSet/>
      <dgm:spPr/>
      <dgm:t>
        <a:bodyPr/>
        <a:lstStyle/>
        <a:p>
          <a:endParaRPr lang="pt-BR"/>
        </a:p>
      </dgm:t>
    </dgm:pt>
    <dgm:pt modelId="{83F196E1-6A4E-4CE1-9853-E40AE62FD9DB}">
      <dgm:prSet phldrT="[Texto]"/>
      <dgm:spPr/>
      <dgm:t>
        <a:bodyPr/>
        <a:lstStyle/>
        <a:p>
          <a:r>
            <a:rPr lang="pt-BR" dirty="0" smtClean="0"/>
            <a:t>Operação da infraestrutura</a:t>
          </a:r>
          <a:endParaRPr lang="pt-BR" dirty="0"/>
        </a:p>
      </dgm:t>
    </dgm:pt>
    <dgm:pt modelId="{D99AA90C-2EB2-41F9-8F62-7B8C3AED97B0}" type="parTrans" cxnId="{77697E70-A382-42E7-B7CE-A2EE3CC4F336}">
      <dgm:prSet/>
      <dgm:spPr/>
      <dgm:t>
        <a:bodyPr/>
        <a:lstStyle/>
        <a:p>
          <a:endParaRPr lang="pt-BR"/>
        </a:p>
      </dgm:t>
    </dgm:pt>
    <dgm:pt modelId="{C5552C22-72DE-4900-8DF0-05E8E7078EAE}" type="sibTrans" cxnId="{77697E70-A382-42E7-B7CE-A2EE3CC4F336}">
      <dgm:prSet/>
      <dgm:spPr/>
      <dgm:t>
        <a:bodyPr/>
        <a:lstStyle/>
        <a:p>
          <a:endParaRPr lang="pt-BR"/>
        </a:p>
      </dgm:t>
    </dgm:pt>
    <dgm:pt modelId="{49306D17-5229-43E0-A7A6-0284A157109A}">
      <dgm:prSet phldrT="[Texto]"/>
      <dgm:spPr/>
      <dgm:t>
        <a:bodyPr/>
        <a:lstStyle/>
        <a:p>
          <a:r>
            <a:rPr lang="pt-BR" dirty="0" smtClean="0"/>
            <a:t>Secretaria</a:t>
          </a:r>
          <a:endParaRPr lang="pt-BR" dirty="0"/>
        </a:p>
      </dgm:t>
    </dgm:pt>
    <dgm:pt modelId="{944CE386-446F-4C77-8C8B-39AC0A45A221}" type="parTrans" cxnId="{5A6139C9-0FB6-4982-9C73-94B278ECC111}">
      <dgm:prSet/>
      <dgm:spPr/>
      <dgm:t>
        <a:bodyPr/>
        <a:lstStyle/>
        <a:p>
          <a:endParaRPr lang="pt-BR"/>
        </a:p>
      </dgm:t>
    </dgm:pt>
    <dgm:pt modelId="{0E42A2BD-4213-458D-88D4-7B570C9A876B}" type="sibTrans" cxnId="{5A6139C9-0FB6-4982-9C73-94B278ECC111}">
      <dgm:prSet/>
      <dgm:spPr/>
      <dgm:t>
        <a:bodyPr/>
        <a:lstStyle/>
        <a:p>
          <a:endParaRPr lang="pt-BR"/>
        </a:p>
      </dgm:t>
    </dgm:pt>
    <dgm:pt modelId="{5A98D495-C41A-450B-B828-7C9E0366A561}">
      <dgm:prSet phldrT="[Texto]"/>
      <dgm:spPr/>
      <dgm:t>
        <a:bodyPr/>
        <a:lstStyle/>
        <a:p>
          <a:r>
            <a:rPr lang="pt-BR" dirty="0" smtClean="0"/>
            <a:t>Financiamento</a:t>
          </a:r>
          <a:endParaRPr lang="pt-BR" dirty="0"/>
        </a:p>
      </dgm:t>
    </dgm:pt>
    <dgm:pt modelId="{BF3647E3-4CC8-4BAC-B768-FBDA12D82BE0}" type="parTrans" cxnId="{34123FC6-9A8C-4894-B6FC-3AD28963F979}">
      <dgm:prSet/>
      <dgm:spPr/>
      <dgm:t>
        <a:bodyPr/>
        <a:lstStyle/>
        <a:p>
          <a:endParaRPr lang="pt-BR"/>
        </a:p>
      </dgm:t>
    </dgm:pt>
    <dgm:pt modelId="{6563E13C-A267-4354-BB14-2DEDFCDB11CB}" type="sibTrans" cxnId="{34123FC6-9A8C-4894-B6FC-3AD28963F979}">
      <dgm:prSet/>
      <dgm:spPr/>
      <dgm:t>
        <a:bodyPr/>
        <a:lstStyle/>
        <a:p>
          <a:endParaRPr lang="pt-BR"/>
        </a:p>
      </dgm:t>
    </dgm:pt>
    <dgm:pt modelId="{778C9652-FBCA-4E6A-BFD4-816809183C49}">
      <dgm:prSet phldrT="[Texto]"/>
      <dgm:spPr/>
      <dgm:t>
        <a:bodyPr/>
        <a:lstStyle/>
        <a:p>
          <a:r>
            <a:rPr lang="pt-BR" dirty="0" smtClean="0"/>
            <a:t>Gestão</a:t>
          </a:r>
          <a:endParaRPr lang="pt-BR" dirty="0"/>
        </a:p>
      </dgm:t>
    </dgm:pt>
    <dgm:pt modelId="{959FD57E-C8E2-41FC-9E59-03F6E227D169}" type="parTrans" cxnId="{73FD4C96-7877-426A-8843-E178E3533B3A}">
      <dgm:prSet/>
      <dgm:spPr/>
      <dgm:t>
        <a:bodyPr/>
        <a:lstStyle/>
        <a:p>
          <a:endParaRPr lang="pt-BR"/>
        </a:p>
      </dgm:t>
    </dgm:pt>
    <dgm:pt modelId="{06B62DB9-F60A-4C9B-92BD-445489AA00C9}" type="sibTrans" cxnId="{73FD4C96-7877-426A-8843-E178E3533B3A}">
      <dgm:prSet/>
      <dgm:spPr/>
      <dgm:t>
        <a:bodyPr/>
        <a:lstStyle/>
        <a:p>
          <a:endParaRPr lang="pt-BR"/>
        </a:p>
      </dgm:t>
    </dgm:pt>
    <dgm:pt modelId="{E91878E8-232E-49A2-B341-E57315A5682C}">
      <dgm:prSet phldrT="[Texto]"/>
      <dgm:spPr/>
      <dgm:t>
        <a:bodyPr/>
        <a:lstStyle/>
        <a:p>
          <a:r>
            <a:rPr lang="pt-BR" dirty="0" smtClean="0"/>
            <a:t>Manutenção da rede</a:t>
          </a:r>
          <a:endParaRPr lang="pt-BR" dirty="0"/>
        </a:p>
      </dgm:t>
    </dgm:pt>
    <dgm:pt modelId="{7A46855A-B799-401B-8347-55C003D2577F}" type="parTrans" cxnId="{5B6CD55B-D042-473D-895E-4E5B0E519FAF}">
      <dgm:prSet/>
      <dgm:spPr/>
      <dgm:t>
        <a:bodyPr/>
        <a:lstStyle/>
        <a:p>
          <a:endParaRPr lang="pt-BR"/>
        </a:p>
      </dgm:t>
    </dgm:pt>
    <dgm:pt modelId="{B77AF366-C171-44A1-ADD2-10062DC0164D}" type="sibTrans" cxnId="{5B6CD55B-D042-473D-895E-4E5B0E519FAF}">
      <dgm:prSet/>
      <dgm:spPr/>
      <dgm:t>
        <a:bodyPr/>
        <a:lstStyle/>
        <a:p>
          <a:endParaRPr lang="pt-BR"/>
        </a:p>
      </dgm:t>
    </dgm:pt>
    <dgm:pt modelId="{AC758BFF-0488-4902-9734-6DE4B8E2EFF8}">
      <dgm:prSet phldrT="[Texto]"/>
      <dgm:spPr/>
      <dgm:t>
        <a:bodyPr/>
        <a:lstStyle/>
        <a:p>
          <a:r>
            <a:rPr lang="pt-BR" dirty="0" smtClean="0"/>
            <a:t>Manutenção</a:t>
          </a:r>
          <a:endParaRPr lang="pt-BR" dirty="0"/>
        </a:p>
      </dgm:t>
    </dgm:pt>
    <dgm:pt modelId="{C380B091-C809-45BE-A319-5B0063C1C3C8}" type="parTrans" cxnId="{5739F1C5-42D7-429F-9535-110A9BBD4E23}">
      <dgm:prSet/>
      <dgm:spPr/>
      <dgm:t>
        <a:bodyPr/>
        <a:lstStyle/>
        <a:p>
          <a:endParaRPr lang="pt-BR"/>
        </a:p>
      </dgm:t>
    </dgm:pt>
    <dgm:pt modelId="{BC16BAE7-A944-4FFF-A7E9-CD848B96B8A1}" type="sibTrans" cxnId="{5739F1C5-42D7-429F-9535-110A9BBD4E23}">
      <dgm:prSet/>
      <dgm:spPr/>
      <dgm:t>
        <a:bodyPr/>
        <a:lstStyle/>
        <a:p>
          <a:endParaRPr lang="pt-BR"/>
        </a:p>
      </dgm:t>
    </dgm:pt>
    <dgm:pt modelId="{E7D054DF-D9EA-492F-B61B-6439FFBE8478}">
      <dgm:prSet phldrT="[Texto]"/>
      <dgm:spPr/>
      <dgm:t>
        <a:bodyPr/>
        <a:lstStyle/>
        <a:p>
          <a:r>
            <a:rPr lang="pt-BR" dirty="0" smtClean="0"/>
            <a:t>Operação</a:t>
          </a:r>
          <a:endParaRPr lang="pt-BR" dirty="0"/>
        </a:p>
      </dgm:t>
    </dgm:pt>
    <dgm:pt modelId="{A0AB7CFA-A416-48F6-9998-176E80EE4C84}" type="parTrans" cxnId="{E628B9B7-1B5F-436C-8733-FD5E4DDF4CB4}">
      <dgm:prSet/>
      <dgm:spPr/>
      <dgm:t>
        <a:bodyPr/>
        <a:lstStyle/>
        <a:p>
          <a:endParaRPr lang="pt-BR"/>
        </a:p>
      </dgm:t>
    </dgm:pt>
    <dgm:pt modelId="{0BA1C0A9-93F1-4D43-A3D5-B8E533FB3F9D}" type="sibTrans" cxnId="{E628B9B7-1B5F-436C-8733-FD5E4DDF4CB4}">
      <dgm:prSet/>
      <dgm:spPr/>
      <dgm:t>
        <a:bodyPr/>
        <a:lstStyle/>
        <a:p>
          <a:endParaRPr lang="pt-BR"/>
        </a:p>
      </dgm:t>
    </dgm:pt>
    <dgm:pt modelId="{4DCE6AEF-A899-4A88-A791-5F44DCC6F689}" type="pres">
      <dgm:prSet presAssocID="{0DF5E4B9-FD0F-4578-A2B2-B3F59C2F8F4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830EF7-8400-4EC7-8A87-5856FD9789E1}" type="pres">
      <dgm:prSet presAssocID="{0DF5E4B9-FD0F-4578-A2B2-B3F59C2F8F4E}" presName="dummyMaxCanvas" presStyleCnt="0"/>
      <dgm:spPr/>
      <dgm:t>
        <a:bodyPr/>
        <a:lstStyle/>
        <a:p>
          <a:endParaRPr lang="pt-BR"/>
        </a:p>
      </dgm:t>
    </dgm:pt>
    <dgm:pt modelId="{1637814F-F181-4554-A620-3A9F3B083D49}" type="pres">
      <dgm:prSet presAssocID="{0DF5E4B9-FD0F-4578-A2B2-B3F59C2F8F4E}" presName="parentComposite" presStyleCnt="0"/>
      <dgm:spPr/>
      <dgm:t>
        <a:bodyPr/>
        <a:lstStyle/>
        <a:p>
          <a:endParaRPr lang="pt-BR"/>
        </a:p>
      </dgm:t>
    </dgm:pt>
    <dgm:pt modelId="{136B60EA-789F-407A-B6BC-ADA6758396B0}" type="pres">
      <dgm:prSet presAssocID="{0DF5E4B9-FD0F-4578-A2B2-B3F59C2F8F4E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724714ED-A86F-4D36-9B28-190F60411572}" type="pres">
      <dgm:prSet presAssocID="{0DF5E4B9-FD0F-4578-A2B2-B3F59C2F8F4E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92C2289A-74EB-48A8-908D-E084E15F82AB}" type="pres">
      <dgm:prSet presAssocID="{0DF5E4B9-FD0F-4578-A2B2-B3F59C2F8F4E}" presName="childrenComposite" presStyleCnt="0"/>
      <dgm:spPr/>
      <dgm:t>
        <a:bodyPr/>
        <a:lstStyle/>
        <a:p>
          <a:endParaRPr lang="pt-BR"/>
        </a:p>
      </dgm:t>
    </dgm:pt>
    <dgm:pt modelId="{8CBBD0E6-C820-4A53-AE32-2CAD4E81CF0C}" type="pres">
      <dgm:prSet presAssocID="{0DF5E4B9-FD0F-4578-A2B2-B3F59C2F8F4E}" presName="dummyMaxCanvas_ChildArea" presStyleCnt="0"/>
      <dgm:spPr/>
      <dgm:t>
        <a:bodyPr/>
        <a:lstStyle/>
        <a:p>
          <a:endParaRPr lang="pt-BR"/>
        </a:p>
      </dgm:t>
    </dgm:pt>
    <dgm:pt modelId="{35ABA480-97F4-47B0-B42A-1AC74A9815FA}" type="pres">
      <dgm:prSet presAssocID="{0DF5E4B9-FD0F-4578-A2B2-B3F59C2F8F4E}" presName="fulcrum" presStyleLbl="alignAccFollowNode1" presStyleIdx="2" presStyleCnt="4"/>
      <dgm:spPr/>
      <dgm:t>
        <a:bodyPr/>
        <a:lstStyle/>
        <a:p>
          <a:endParaRPr lang="pt-BR"/>
        </a:p>
      </dgm:t>
    </dgm:pt>
    <dgm:pt modelId="{D75D4E97-D214-46B6-A2C8-B645CBD5E8C5}" type="pres">
      <dgm:prSet presAssocID="{0DF5E4B9-FD0F-4578-A2B2-B3F59C2F8F4E}" presName="balance_31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30BD67-28FE-4768-88D0-6C798612D209}" type="pres">
      <dgm:prSet presAssocID="{0DF5E4B9-FD0F-4578-A2B2-B3F59C2F8F4E}" presName="left_31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520DA3-E263-45E6-8E1F-DD1F3F2EBB59}" type="pres">
      <dgm:prSet presAssocID="{0DF5E4B9-FD0F-4578-A2B2-B3F59C2F8F4E}" presName="left_31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527587-87FA-436D-93A5-70EF60A5AAE9}" type="pres">
      <dgm:prSet presAssocID="{0DF5E4B9-FD0F-4578-A2B2-B3F59C2F8F4E}" presName="left_31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9C3CDA-25D7-4FA7-8D13-AF4DAF749764}" type="pres">
      <dgm:prSet presAssocID="{0DF5E4B9-FD0F-4578-A2B2-B3F59C2F8F4E}" presName="right_31_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617C900-D2DA-4293-99B9-4CAFA5829D32}" type="presOf" srcId="{5A98D495-C41A-450B-B828-7C9E0366A561}" destId="{BB9C3CDA-25D7-4FA7-8D13-AF4DAF749764}" srcOrd="0" destOrd="0" presId="urn:microsoft.com/office/officeart/2005/8/layout/balance1"/>
    <dgm:cxn modelId="{F1C5EC42-10E9-49E9-873F-DAFBDC758324}" type="presOf" srcId="{AC758BFF-0488-4902-9734-6DE4B8E2EFF8}" destId="{BB9C3CDA-25D7-4FA7-8D13-AF4DAF749764}" srcOrd="0" destOrd="1" presId="urn:microsoft.com/office/officeart/2005/8/layout/balance1"/>
    <dgm:cxn modelId="{8D3590AF-ACA1-4F03-8BAF-8EEBB733D082}" type="presOf" srcId="{49306D17-5229-43E0-A7A6-0284A157109A}" destId="{724714ED-A86F-4D36-9B28-190F60411572}" srcOrd="0" destOrd="0" presId="urn:microsoft.com/office/officeart/2005/8/layout/balance1"/>
    <dgm:cxn modelId="{73FD4C96-7877-426A-8843-E178E3533B3A}" srcId="{995CD33E-9439-4378-ABEF-79448C597670}" destId="{778C9652-FBCA-4E6A-BFD4-816809183C49}" srcOrd="2" destOrd="0" parTransId="{959FD57E-C8E2-41FC-9E59-03F6E227D169}" sibTransId="{06B62DB9-F60A-4C9B-92BD-445489AA00C9}"/>
    <dgm:cxn modelId="{04F39431-8713-4B7F-B73C-630CE7112EC4}" type="presOf" srcId="{0DF5E4B9-FD0F-4578-A2B2-B3F59C2F8F4E}" destId="{4DCE6AEF-A899-4A88-A791-5F44DCC6F689}" srcOrd="0" destOrd="0" presId="urn:microsoft.com/office/officeart/2005/8/layout/balance1"/>
    <dgm:cxn modelId="{5A6139C9-0FB6-4982-9C73-94B278ECC111}" srcId="{0DF5E4B9-FD0F-4578-A2B2-B3F59C2F8F4E}" destId="{49306D17-5229-43E0-A7A6-0284A157109A}" srcOrd="1" destOrd="0" parTransId="{944CE386-446F-4C77-8C8B-39AC0A45A221}" sibTransId="{0E42A2BD-4213-458D-88D4-7B570C9A876B}"/>
    <dgm:cxn modelId="{5B6CD55B-D042-473D-895E-4E5B0E519FAF}" srcId="{995CD33E-9439-4378-ABEF-79448C597670}" destId="{E91878E8-232E-49A2-B341-E57315A5682C}" srcOrd="1" destOrd="0" parTransId="{7A46855A-B799-401B-8347-55C003D2577F}" sibTransId="{B77AF366-C171-44A1-ADD2-10062DC0164D}"/>
    <dgm:cxn modelId="{EFD4A1C5-3C5B-45F2-A3FC-127C9D1718EA}" type="presOf" srcId="{E91878E8-232E-49A2-B341-E57315A5682C}" destId="{F3520DA3-E263-45E6-8E1F-DD1F3F2EBB59}" srcOrd="0" destOrd="0" presId="urn:microsoft.com/office/officeart/2005/8/layout/balance1"/>
    <dgm:cxn modelId="{77697E70-A382-42E7-B7CE-A2EE3CC4F336}" srcId="{995CD33E-9439-4378-ABEF-79448C597670}" destId="{83F196E1-6A4E-4CE1-9853-E40AE62FD9DB}" srcOrd="0" destOrd="0" parTransId="{D99AA90C-2EB2-41F9-8F62-7B8C3AED97B0}" sibTransId="{C5552C22-72DE-4900-8DF0-05E8E7078EAE}"/>
    <dgm:cxn modelId="{7906094E-E450-44C7-AEF0-134A6898F8B4}" type="presOf" srcId="{778C9652-FBCA-4E6A-BFD4-816809183C49}" destId="{D4527587-87FA-436D-93A5-70EF60A5AAE9}" srcOrd="0" destOrd="0" presId="urn:microsoft.com/office/officeart/2005/8/layout/balance1"/>
    <dgm:cxn modelId="{5739F1C5-42D7-429F-9535-110A9BBD4E23}" srcId="{5A98D495-C41A-450B-B828-7C9E0366A561}" destId="{AC758BFF-0488-4902-9734-6DE4B8E2EFF8}" srcOrd="0" destOrd="0" parTransId="{C380B091-C809-45BE-A319-5B0063C1C3C8}" sibTransId="{BC16BAE7-A944-4FFF-A7E9-CD848B96B8A1}"/>
    <dgm:cxn modelId="{E628B9B7-1B5F-436C-8733-FD5E4DDF4CB4}" srcId="{5A98D495-C41A-450B-B828-7C9E0366A561}" destId="{E7D054DF-D9EA-492F-B61B-6439FFBE8478}" srcOrd="1" destOrd="0" parTransId="{A0AB7CFA-A416-48F6-9998-176E80EE4C84}" sibTransId="{0BA1C0A9-93F1-4D43-A3D5-B8E533FB3F9D}"/>
    <dgm:cxn modelId="{E9F030D2-88F4-4B82-8167-13ECB55E960F}" type="presOf" srcId="{E7D054DF-D9EA-492F-B61B-6439FFBE8478}" destId="{BB9C3CDA-25D7-4FA7-8D13-AF4DAF749764}" srcOrd="0" destOrd="2" presId="urn:microsoft.com/office/officeart/2005/8/layout/balance1"/>
    <dgm:cxn modelId="{B49C1AA5-C521-49D7-AA82-C4E53FF1B966}" srcId="{0DF5E4B9-FD0F-4578-A2B2-B3F59C2F8F4E}" destId="{995CD33E-9439-4378-ABEF-79448C597670}" srcOrd="0" destOrd="0" parTransId="{9AEED307-DE8D-4106-8156-994901047BF6}" sibTransId="{C519FA85-C4CA-4461-9006-AA04BE2239D2}"/>
    <dgm:cxn modelId="{34123FC6-9A8C-4894-B6FC-3AD28963F979}" srcId="{49306D17-5229-43E0-A7A6-0284A157109A}" destId="{5A98D495-C41A-450B-B828-7C9E0366A561}" srcOrd="0" destOrd="0" parTransId="{BF3647E3-4CC8-4BAC-B768-FBDA12D82BE0}" sibTransId="{6563E13C-A267-4354-BB14-2DEDFCDB11CB}"/>
    <dgm:cxn modelId="{74E3FAA7-9448-43E2-8249-72B72017C4CA}" type="presOf" srcId="{995CD33E-9439-4378-ABEF-79448C597670}" destId="{136B60EA-789F-407A-B6BC-ADA6758396B0}" srcOrd="0" destOrd="0" presId="urn:microsoft.com/office/officeart/2005/8/layout/balance1"/>
    <dgm:cxn modelId="{BA81C928-4624-4003-8F7A-361454AEC856}" type="presOf" srcId="{83F196E1-6A4E-4CE1-9853-E40AE62FD9DB}" destId="{8030BD67-28FE-4768-88D0-6C798612D209}" srcOrd="0" destOrd="0" presId="urn:microsoft.com/office/officeart/2005/8/layout/balance1"/>
    <dgm:cxn modelId="{C94D8666-E103-47C1-A452-A792BF702F40}" type="presParOf" srcId="{4DCE6AEF-A899-4A88-A791-5F44DCC6F689}" destId="{29830EF7-8400-4EC7-8A87-5856FD9789E1}" srcOrd="0" destOrd="0" presId="urn:microsoft.com/office/officeart/2005/8/layout/balance1"/>
    <dgm:cxn modelId="{D0FC827A-FF3F-4B92-B708-0AD4815B9B73}" type="presParOf" srcId="{4DCE6AEF-A899-4A88-A791-5F44DCC6F689}" destId="{1637814F-F181-4554-A620-3A9F3B083D49}" srcOrd="1" destOrd="0" presId="urn:microsoft.com/office/officeart/2005/8/layout/balance1"/>
    <dgm:cxn modelId="{2864F207-A305-420B-AEA2-E75AD84177BA}" type="presParOf" srcId="{1637814F-F181-4554-A620-3A9F3B083D49}" destId="{136B60EA-789F-407A-B6BC-ADA6758396B0}" srcOrd="0" destOrd="0" presId="urn:microsoft.com/office/officeart/2005/8/layout/balance1"/>
    <dgm:cxn modelId="{8B143B82-63B8-4A54-9D5E-64BAB8719B28}" type="presParOf" srcId="{1637814F-F181-4554-A620-3A9F3B083D49}" destId="{724714ED-A86F-4D36-9B28-190F60411572}" srcOrd="1" destOrd="0" presId="urn:microsoft.com/office/officeart/2005/8/layout/balance1"/>
    <dgm:cxn modelId="{A128872F-4089-4C10-9CFB-CE653D800FB9}" type="presParOf" srcId="{4DCE6AEF-A899-4A88-A791-5F44DCC6F689}" destId="{92C2289A-74EB-48A8-908D-E084E15F82AB}" srcOrd="2" destOrd="0" presId="urn:microsoft.com/office/officeart/2005/8/layout/balance1"/>
    <dgm:cxn modelId="{643D6136-F5E2-4D2B-91C0-F303DD42155A}" type="presParOf" srcId="{92C2289A-74EB-48A8-908D-E084E15F82AB}" destId="{8CBBD0E6-C820-4A53-AE32-2CAD4E81CF0C}" srcOrd="0" destOrd="0" presId="urn:microsoft.com/office/officeart/2005/8/layout/balance1"/>
    <dgm:cxn modelId="{06F3259C-DDDB-47E8-A9C3-7F5541CCE9A8}" type="presParOf" srcId="{92C2289A-74EB-48A8-908D-E084E15F82AB}" destId="{35ABA480-97F4-47B0-B42A-1AC74A9815FA}" srcOrd="1" destOrd="0" presId="urn:microsoft.com/office/officeart/2005/8/layout/balance1"/>
    <dgm:cxn modelId="{A596E34F-D380-4C7A-9029-46E6FB506891}" type="presParOf" srcId="{92C2289A-74EB-48A8-908D-E084E15F82AB}" destId="{D75D4E97-D214-46B6-A2C8-B645CBD5E8C5}" srcOrd="2" destOrd="0" presId="urn:microsoft.com/office/officeart/2005/8/layout/balance1"/>
    <dgm:cxn modelId="{F07473C3-FB08-4F58-B306-D782EBF51D0E}" type="presParOf" srcId="{92C2289A-74EB-48A8-908D-E084E15F82AB}" destId="{8030BD67-28FE-4768-88D0-6C798612D209}" srcOrd="3" destOrd="0" presId="urn:microsoft.com/office/officeart/2005/8/layout/balance1"/>
    <dgm:cxn modelId="{D3BD1BD9-2F4D-4646-9621-C99AD3D7C785}" type="presParOf" srcId="{92C2289A-74EB-48A8-908D-E084E15F82AB}" destId="{F3520DA3-E263-45E6-8E1F-DD1F3F2EBB59}" srcOrd="4" destOrd="0" presId="urn:microsoft.com/office/officeart/2005/8/layout/balance1"/>
    <dgm:cxn modelId="{46236741-1D8E-4F17-A103-E78252888AAB}" type="presParOf" srcId="{92C2289A-74EB-48A8-908D-E084E15F82AB}" destId="{D4527587-87FA-436D-93A5-70EF60A5AAE9}" srcOrd="5" destOrd="0" presId="urn:microsoft.com/office/officeart/2005/8/layout/balance1"/>
    <dgm:cxn modelId="{40800550-8CA0-4D9D-AED2-D0B4F08BE5DA}" type="presParOf" srcId="{92C2289A-74EB-48A8-908D-E084E15F82AB}" destId="{BB9C3CDA-25D7-4FA7-8D13-AF4DAF749764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B60EA-789F-407A-B6BC-ADA6758396B0}">
      <dsp:nvSpPr>
        <dsp:cNvPr id="0" name=""/>
        <dsp:cNvSpPr/>
      </dsp:nvSpPr>
      <dsp:spPr>
        <a:xfrm>
          <a:off x="2637175" y="0"/>
          <a:ext cx="1377350" cy="7651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RNP/MCTI</a:t>
          </a:r>
          <a:endParaRPr lang="pt-BR" sz="2100" kern="1200" dirty="0"/>
        </a:p>
      </dsp:txBody>
      <dsp:txXfrm>
        <a:off x="2659587" y="22412"/>
        <a:ext cx="1332526" cy="720370"/>
      </dsp:txXfrm>
    </dsp:sp>
    <dsp:sp modelId="{724714ED-A86F-4D36-9B28-190F60411572}">
      <dsp:nvSpPr>
        <dsp:cNvPr id="0" name=""/>
        <dsp:cNvSpPr/>
      </dsp:nvSpPr>
      <dsp:spPr>
        <a:xfrm>
          <a:off x="4626681" y="0"/>
          <a:ext cx="1377350" cy="7651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Secretaria</a:t>
          </a:r>
          <a:endParaRPr lang="pt-BR" sz="2100" kern="1200" dirty="0"/>
        </a:p>
      </dsp:txBody>
      <dsp:txXfrm>
        <a:off x="4649093" y="22412"/>
        <a:ext cx="1332526" cy="720370"/>
      </dsp:txXfrm>
    </dsp:sp>
    <dsp:sp modelId="{35ABA480-97F4-47B0-B42A-1AC74A9815FA}">
      <dsp:nvSpPr>
        <dsp:cNvPr id="0" name=""/>
        <dsp:cNvSpPr/>
      </dsp:nvSpPr>
      <dsp:spPr>
        <a:xfrm>
          <a:off x="4033655" y="3252077"/>
          <a:ext cx="573896" cy="573896"/>
        </a:xfrm>
        <a:prstGeom prst="triangle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79373-E995-4848-B79F-C2B8F2027EDA}">
      <dsp:nvSpPr>
        <dsp:cNvPr id="0" name=""/>
        <dsp:cNvSpPr/>
      </dsp:nvSpPr>
      <dsp:spPr>
        <a:xfrm>
          <a:off x="2598915" y="3011806"/>
          <a:ext cx="3443376" cy="232619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7FD80-1770-4B87-9E8B-E2B6F859EC98}">
      <dsp:nvSpPr>
        <dsp:cNvPr id="0" name=""/>
        <dsp:cNvSpPr/>
      </dsp:nvSpPr>
      <dsp:spPr>
        <a:xfrm>
          <a:off x="4626681" y="2512899"/>
          <a:ext cx="1377350" cy="471359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Pessoal local e deslocamento para capacitação</a:t>
          </a:r>
          <a:endParaRPr lang="pt-BR" sz="800" kern="1200" dirty="0"/>
        </a:p>
      </dsp:txBody>
      <dsp:txXfrm>
        <a:off x="4649691" y="2535909"/>
        <a:ext cx="1331330" cy="425339"/>
      </dsp:txXfrm>
    </dsp:sp>
    <dsp:sp modelId="{D98BC688-CD97-4899-8482-336639021EEE}">
      <dsp:nvSpPr>
        <dsp:cNvPr id="0" name=""/>
        <dsp:cNvSpPr/>
      </dsp:nvSpPr>
      <dsp:spPr>
        <a:xfrm>
          <a:off x="4626681" y="2004810"/>
          <a:ext cx="1377350" cy="471359"/>
        </a:xfrm>
        <a:prstGeom prst="roundRect">
          <a:avLst/>
        </a:prstGeom>
        <a:solidFill>
          <a:schemeClr val="accent1">
            <a:shade val="50000"/>
            <a:hueOff val="90359"/>
            <a:satOff val="-1890"/>
            <a:lumOff val="105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Ultima milha para a secretaria</a:t>
          </a:r>
          <a:endParaRPr lang="pt-BR" sz="800" kern="1200" dirty="0"/>
        </a:p>
      </dsp:txBody>
      <dsp:txXfrm>
        <a:off x="4649691" y="2027820"/>
        <a:ext cx="1331330" cy="425339"/>
      </dsp:txXfrm>
    </dsp:sp>
    <dsp:sp modelId="{2AD14D52-FBEA-448E-B701-5DBF958970C9}">
      <dsp:nvSpPr>
        <dsp:cNvPr id="0" name=""/>
        <dsp:cNvSpPr/>
      </dsp:nvSpPr>
      <dsp:spPr>
        <a:xfrm>
          <a:off x="4626681" y="1496721"/>
          <a:ext cx="1377350" cy="471359"/>
        </a:xfrm>
        <a:prstGeom prst="roundRect">
          <a:avLst/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Equipamento de rede para a secretaria</a:t>
          </a:r>
          <a:endParaRPr lang="pt-BR" sz="800" kern="1200" dirty="0"/>
        </a:p>
      </dsp:txBody>
      <dsp:txXfrm>
        <a:off x="4649691" y="1519731"/>
        <a:ext cx="1331330" cy="425339"/>
      </dsp:txXfrm>
    </dsp:sp>
    <dsp:sp modelId="{5EBE9857-75D6-4AF8-B61B-19001A6525A8}">
      <dsp:nvSpPr>
        <dsp:cNvPr id="0" name=""/>
        <dsp:cNvSpPr/>
      </dsp:nvSpPr>
      <dsp:spPr>
        <a:xfrm>
          <a:off x="4626681" y="979449"/>
          <a:ext cx="1377350" cy="471359"/>
        </a:xfrm>
        <a:prstGeom prst="roundRect">
          <a:avLst/>
        </a:prstGeom>
        <a:solidFill>
          <a:schemeClr val="accent1">
            <a:shade val="50000"/>
            <a:hueOff val="271078"/>
            <a:satOff val="-5670"/>
            <a:lumOff val="315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Equipamento e sala de videoconferência  para a secretaria</a:t>
          </a:r>
          <a:endParaRPr lang="pt-BR" sz="800" kern="1200" dirty="0"/>
        </a:p>
      </dsp:txBody>
      <dsp:txXfrm>
        <a:off x="4649691" y="1002459"/>
        <a:ext cx="1331330" cy="425339"/>
      </dsp:txXfrm>
    </dsp:sp>
    <dsp:sp modelId="{4C5DD2AB-838E-4211-9531-02D8EE4BFB7F}">
      <dsp:nvSpPr>
        <dsp:cNvPr id="0" name=""/>
        <dsp:cNvSpPr/>
      </dsp:nvSpPr>
      <dsp:spPr>
        <a:xfrm>
          <a:off x="2637175" y="2512899"/>
          <a:ext cx="1377350" cy="471359"/>
        </a:xfrm>
        <a:prstGeom prst="roundRect">
          <a:avLst/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Capacitação no serviço de </a:t>
          </a:r>
          <a:r>
            <a:rPr lang="pt-BR" sz="800" kern="1200" dirty="0" err="1" smtClean="0"/>
            <a:t>vídeoconferência</a:t>
          </a:r>
          <a:endParaRPr lang="pt-BR" sz="800" kern="1200" dirty="0"/>
        </a:p>
      </dsp:txBody>
      <dsp:txXfrm>
        <a:off x="2660185" y="2535909"/>
        <a:ext cx="1331330" cy="425339"/>
      </dsp:txXfrm>
    </dsp:sp>
    <dsp:sp modelId="{994C6EBA-0314-4D34-B5FF-7549566AA5F5}">
      <dsp:nvSpPr>
        <dsp:cNvPr id="0" name=""/>
        <dsp:cNvSpPr/>
      </dsp:nvSpPr>
      <dsp:spPr>
        <a:xfrm>
          <a:off x="2637175" y="2004810"/>
          <a:ext cx="1377350" cy="471359"/>
        </a:xfrm>
        <a:prstGeom prst="roundRect">
          <a:avLst/>
        </a:prstGeom>
        <a:solidFill>
          <a:schemeClr val="accent1">
            <a:shade val="50000"/>
            <a:hueOff val="271078"/>
            <a:satOff val="-5670"/>
            <a:lumOff val="315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Serviço de vídeo conferência</a:t>
          </a:r>
          <a:endParaRPr lang="pt-BR" sz="800" kern="1200" dirty="0"/>
        </a:p>
      </dsp:txBody>
      <dsp:txXfrm>
        <a:off x="2660185" y="2027820"/>
        <a:ext cx="1331330" cy="425339"/>
      </dsp:txXfrm>
    </dsp:sp>
    <dsp:sp modelId="{9DAD3912-BA96-4FB6-8CD9-3D4D9D9B4CBB}">
      <dsp:nvSpPr>
        <dsp:cNvPr id="0" name=""/>
        <dsp:cNvSpPr/>
      </dsp:nvSpPr>
      <dsp:spPr>
        <a:xfrm>
          <a:off x="2637175" y="1496721"/>
          <a:ext cx="1377350" cy="471359"/>
        </a:xfrm>
        <a:prstGeom prst="roundRect">
          <a:avLst/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Infraestrutura nacional</a:t>
          </a:r>
          <a:endParaRPr lang="pt-BR" sz="800" kern="1200" dirty="0"/>
        </a:p>
      </dsp:txBody>
      <dsp:txXfrm>
        <a:off x="2660185" y="1519731"/>
        <a:ext cx="1331330" cy="425339"/>
      </dsp:txXfrm>
    </dsp:sp>
    <dsp:sp modelId="{B153F94C-A123-4149-89A0-8D33949D1DBE}">
      <dsp:nvSpPr>
        <dsp:cNvPr id="0" name=""/>
        <dsp:cNvSpPr/>
      </dsp:nvSpPr>
      <dsp:spPr>
        <a:xfrm>
          <a:off x="2637175" y="979449"/>
          <a:ext cx="1377350" cy="471359"/>
        </a:xfrm>
        <a:prstGeom prst="roundRect">
          <a:avLst/>
        </a:prstGeom>
        <a:solidFill>
          <a:schemeClr val="accent1">
            <a:shade val="50000"/>
            <a:hueOff val="90359"/>
            <a:satOff val="-1890"/>
            <a:lumOff val="105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Infraestrutura metropolitana</a:t>
          </a:r>
          <a:endParaRPr lang="pt-BR" sz="800" kern="1200" dirty="0"/>
        </a:p>
      </dsp:txBody>
      <dsp:txXfrm>
        <a:off x="2660185" y="1002459"/>
        <a:ext cx="1331330" cy="425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B60EA-789F-407A-B6BC-ADA6758396B0}">
      <dsp:nvSpPr>
        <dsp:cNvPr id="0" name=""/>
        <dsp:cNvSpPr/>
      </dsp:nvSpPr>
      <dsp:spPr>
        <a:xfrm>
          <a:off x="2637175" y="0"/>
          <a:ext cx="1377350" cy="7651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err="1" smtClean="0"/>
            <a:t>Redecomep</a:t>
          </a:r>
          <a:r>
            <a:rPr lang="pt-BR" sz="1400" kern="1200" dirty="0" smtClean="0"/>
            <a:t>/</a:t>
          </a:r>
          <a:r>
            <a:rPr lang="pt-BR" sz="1400" kern="1200" dirty="0" err="1" smtClean="0"/>
            <a:t>PoP</a:t>
          </a:r>
          <a:endParaRPr lang="pt-BR" sz="1400" kern="1200" dirty="0"/>
        </a:p>
      </dsp:txBody>
      <dsp:txXfrm>
        <a:off x="2659587" y="22412"/>
        <a:ext cx="1332526" cy="720370"/>
      </dsp:txXfrm>
    </dsp:sp>
    <dsp:sp modelId="{724714ED-A86F-4D36-9B28-190F60411572}">
      <dsp:nvSpPr>
        <dsp:cNvPr id="0" name=""/>
        <dsp:cNvSpPr/>
      </dsp:nvSpPr>
      <dsp:spPr>
        <a:xfrm>
          <a:off x="4626681" y="0"/>
          <a:ext cx="1377350" cy="7651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Secretaria</a:t>
          </a:r>
          <a:endParaRPr lang="pt-BR" sz="1400" kern="1200" dirty="0"/>
        </a:p>
      </dsp:txBody>
      <dsp:txXfrm>
        <a:off x="4649093" y="22412"/>
        <a:ext cx="1332526" cy="720370"/>
      </dsp:txXfrm>
    </dsp:sp>
    <dsp:sp modelId="{35ABA480-97F4-47B0-B42A-1AC74A9815FA}">
      <dsp:nvSpPr>
        <dsp:cNvPr id="0" name=""/>
        <dsp:cNvSpPr/>
      </dsp:nvSpPr>
      <dsp:spPr>
        <a:xfrm>
          <a:off x="4033655" y="3252077"/>
          <a:ext cx="573896" cy="573896"/>
        </a:xfrm>
        <a:prstGeom prst="triangle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D4E97-D214-46B6-A2C8-B645CBD5E8C5}">
      <dsp:nvSpPr>
        <dsp:cNvPr id="0" name=""/>
        <dsp:cNvSpPr/>
      </dsp:nvSpPr>
      <dsp:spPr>
        <a:xfrm rot="21360000">
          <a:off x="2598389" y="3006157"/>
          <a:ext cx="3444428" cy="240857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0BD67-28FE-4768-88D0-6C798612D209}">
      <dsp:nvSpPr>
        <dsp:cNvPr id="0" name=""/>
        <dsp:cNvSpPr/>
      </dsp:nvSpPr>
      <dsp:spPr>
        <a:xfrm rot="21360000">
          <a:off x="2600443" y="2403953"/>
          <a:ext cx="1374294" cy="64028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Operação da infraestrutura</a:t>
          </a:r>
          <a:endParaRPr lang="pt-BR" sz="1100" kern="1200" dirty="0"/>
        </a:p>
      </dsp:txBody>
      <dsp:txXfrm>
        <a:off x="2631699" y="2435209"/>
        <a:ext cx="1311782" cy="577768"/>
      </dsp:txXfrm>
    </dsp:sp>
    <dsp:sp modelId="{F3520DA3-E263-45E6-8E1F-DD1F3F2EBB59}">
      <dsp:nvSpPr>
        <dsp:cNvPr id="0" name=""/>
        <dsp:cNvSpPr/>
      </dsp:nvSpPr>
      <dsp:spPr>
        <a:xfrm rot="21360000">
          <a:off x="2550706" y="1715277"/>
          <a:ext cx="1374294" cy="640280"/>
        </a:xfrm>
        <a:prstGeom prst="roundRect">
          <a:avLst/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Manutenção da rede</a:t>
          </a:r>
          <a:endParaRPr lang="pt-BR" sz="1100" kern="1200" dirty="0"/>
        </a:p>
      </dsp:txBody>
      <dsp:txXfrm>
        <a:off x="2581962" y="1746533"/>
        <a:ext cx="1311782" cy="577768"/>
      </dsp:txXfrm>
    </dsp:sp>
    <dsp:sp modelId="{D4527587-87FA-436D-93A5-70EF60A5AAE9}">
      <dsp:nvSpPr>
        <dsp:cNvPr id="0" name=""/>
        <dsp:cNvSpPr/>
      </dsp:nvSpPr>
      <dsp:spPr>
        <a:xfrm rot="21360000">
          <a:off x="2500968" y="1041906"/>
          <a:ext cx="1374294" cy="640280"/>
        </a:xfrm>
        <a:prstGeom prst="roundRect">
          <a:avLst/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Gestão</a:t>
          </a:r>
          <a:endParaRPr lang="pt-BR" sz="1100" kern="1200" dirty="0"/>
        </a:p>
      </dsp:txBody>
      <dsp:txXfrm>
        <a:off x="2532224" y="1073162"/>
        <a:ext cx="1311782" cy="577768"/>
      </dsp:txXfrm>
    </dsp:sp>
    <dsp:sp modelId="{BB9C3CDA-25D7-4FA7-8D13-AF4DAF749764}">
      <dsp:nvSpPr>
        <dsp:cNvPr id="0" name=""/>
        <dsp:cNvSpPr/>
      </dsp:nvSpPr>
      <dsp:spPr>
        <a:xfrm rot="21360000">
          <a:off x="4570820" y="2266218"/>
          <a:ext cx="1374294" cy="640280"/>
        </a:xfrm>
        <a:prstGeom prst="roundRect">
          <a:avLst/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Financiamento</a:t>
          </a:r>
          <a:endParaRPr lang="pt-BR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900" kern="1200" dirty="0" smtClean="0"/>
            <a:t>Manutenção</a:t>
          </a:r>
          <a:endParaRPr lang="pt-B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900" kern="1200" dirty="0" smtClean="0"/>
            <a:t>Operação</a:t>
          </a:r>
          <a:endParaRPr lang="pt-BR" sz="900" kern="1200" dirty="0"/>
        </a:p>
      </dsp:txBody>
      <dsp:txXfrm>
        <a:off x="4602076" y="2297474"/>
        <a:ext cx="1311782" cy="577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F8672-0DB6-4901-95CC-AE6307836BFD}" type="datetimeFigureOut">
              <a:rPr lang="pt-BR" smtClean="0"/>
              <a:pPr/>
              <a:t>14/08/2012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6A187-263B-4FB3-ADA9-1EF4AA201F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30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EC397-B241-430A-AD04-64DEF4FE2070}" type="datetimeFigureOut">
              <a:rPr lang="pt-BR" smtClean="0"/>
              <a:t>14/08/2012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0893A-05EB-4B16-9177-DDB2A66143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97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2808" eaLnBrk="0" hangingPunct="0">
              <a:defRPr sz="1300" b="1" i="1">
                <a:solidFill>
                  <a:schemeClr val="tx1"/>
                </a:solidFill>
                <a:latin typeface="Arial" charset="0"/>
              </a:defRPr>
            </a:lvl1pPr>
            <a:lvl2pPr marL="703054" indent="-270405" defTabSz="872808" eaLnBrk="0" hangingPunct="0">
              <a:defRPr sz="1300" b="1" i="1">
                <a:solidFill>
                  <a:schemeClr val="tx1"/>
                </a:solidFill>
                <a:latin typeface="Arial" charset="0"/>
              </a:defRPr>
            </a:lvl2pPr>
            <a:lvl3pPr marL="1081621" indent="-216324" defTabSz="872808" eaLnBrk="0" hangingPunct="0">
              <a:defRPr sz="1300" b="1" i="1">
                <a:solidFill>
                  <a:schemeClr val="tx1"/>
                </a:solidFill>
                <a:latin typeface="Arial" charset="0"/>
              </a:defRPr>
            </a:lvl3pPr>
            <a:lvl4pPr marL="1514269" indent="-216324" defTabSz="872808" eaLnBrk="0" hangingPunct="0">
              <a:defRPr sz="1300" b="1" i="1">
                <a:solidFill>
                  <a:schemeClr val="tx1"/>
                </a:solidFill>
                <a:latin typeface="Arial" charset="0"/>
              </a:defRPr>
            </a:lvl4pPr>
            <a:lvl5pPr marL="1946918" indent="-216324" defTabSz="872808" eaLnBrk="0" hangingPunct="0">
              <a:defRPr sz="1300" b="1" i="1">
                <a:solidFill>
                  <a:schemeClr val="tx1"/>
                </a:solidFill>
                <a:latin typeface="Arial" charset="0"/>
              </a:defRPr>
            </a:lvl5pPr>
            <a:lvl6pPr marL="2379566" indent="-216324" defTabSz="872808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chemeClr val="tx1"/>
                </a:solidFill>
                <a:latin typeface="Arial" charset="0"/>
              </a:defRPr>
            </a:lvl6pPr>
            <a:lvl7pPr marL="2812214" indent="-216324" defTabSz="872808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chemeClr val="tx1"/>
                </a:solidFill>
                <a:latin typeface="Arial" charset="0"/>
              </a:defRPr>
            </a:lvl7pPr>
            <a:lvl8pPr marL="3244863" indent="-216324" defTabSz="872808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chemeClr val="tx1"/>
                </a:solidFill>
                <a:latin typeface="Arial" charset="0"/>
              </a:defRPr>
            </a:lvl8pPr>
            <a:lvl9pPr marL="3677511" indent="-216324" defTabSz="872808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5E28000-EFCD-46BD-8143-D274F0EBE316}" type="slidenum">
              <a:rPr lang="en-US" sz="1100" b="0" i="0"/>
              <a:pPr eaLnBrk="1" hangingPunct="1">
                <a:defRPr/>
              </a:pPr>
              <a:t>15</a:t>
            </a:fld>
            <a:endParaRPr lang="en-US" sz="1100" b="0" i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 userDrawn="1">
            <p:ph type="ctrTitle"/>
          </p:nvPr>
        </p:nvSpPr>
        <p:spPr>
          <a:xfrm>
            <a:off x="2123728" y="1340768"/>
            <a:ext cx="5040560" cy="208823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pt-BR" smtClean="0">
                <a:solidFill>
                  <a:srgbClr val="F7931E"/>
                </a:solidFill>
                <a:cs typeface="Arial" pitchFamily="34" charset="0"/>
              </a:rPr>
              <a:t>Clique para editar o estilo do título mestre</a:t>
            </a:r>
            <a:endParaRPr lang="pt-BR" dirty="0">
              <a:solidFill>
                <a:srgbClr val="F7931E"/>
              </a:solidFill>
              <a:cs typeface="Arial" pitchFamily="34" charset="0"/>
            </a:endParaRPr>
          </a:p>
        </p:txBody>
      </p:sp>
      <p:sp>
        <p:nvSpPr>
          <p:cNvPr id="8" name="Subtítulo 2"/>
          <p:cNvSpPr>
            <a:spLocks noGrp="1"/>
          </p:cNvSpPr>
          <p:nvPr userDrawn="1">
            <p:ph type="subTitle" idx="1"/>
          </p:nvPr>
        </p:nvSpPr>
        <p:spPr>
          <a:xfrm>
            <a:off x="2051720" y="3140968"/>
            <a:ext cx="5256584" cy="201622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pt-BR" sz="2800" smtClean="0"/>
              <a:t>Clique para editar o estilo do subtítulo mestre</a:t>
            </a:r>
            <a:endParaRPr lang="pt-BR" sz="2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FA75B2-FC06-476E-A740-EAE277A1077A}" type="datetime1">
              <a:rPr lang="pt-BR" smtClean="0"/>
              <a:t>14/08/2012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DE3B3E-D662-44B8-A968-D2508FD1D3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D792A0-9063-406F-8FE8-767107FB76F2}" type="datetime1">
              <a:rPr lang="pt-BR" smtClean="0"/>
              <a:t>14/08/2012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DE3B3E-D662-44B8-A968-D2508FD1D3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>
            <a:spLocks noGrp="1"/>
          </p:cNvSpPr>
          <p:nvPr userDrawn="1">
            <p:ph type="title"/>
          </p:nvPr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pt-BR" sz="4000" b="1" dirty="0" smtClean="0">
                <a:solidFill>
                  <a:schemeClr val="bg1">
                    <a:lumMod val="50000"/>
                  </a:schemeClr>
                </a:solidFill>
              </a:rPr>
              <a:t>Título da seção</a:t>
            </a:r>
            <a:endParaRPr lang="pt-BR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Espaço Reservado para Conteúdo 4"/>
          <p:cNvSpPr>
            <a:spLocks noGrp="1"/>
          </p:cNvSpPr>
          <p:nvPr userDrawn="1">
            <p:ph idx="1"/>
          </p:nvPr>
        </p:nvSpPr>
        <p:spPr>
          <a:xfrm>
            <a:off x="683568" y="1556792"/>
            <a:ext cx="6264696" cy="4824536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conteúdo</a:t>
            </a: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60000F-19BE-4BA2-AA44-D4D9FBB7D00D}" type="datetime1">
              <a:rPr lang="pt-BR" smtClean="0"/>
              <a:t>14/08/2012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524328" y="6356350"/>
            <a:ext cx="1162472" cy="365125"/>
          </a:xfrm>
          <a:prstGeom prst="rect">
            <a:avLst/>
          </a:prstGeom>
        </p:spPr>
        <p:txBody>
          <a:bodyPr/>
          <a:lstStyle/>
          <a:p>
            <a:fld id="{48306C15-95EA-4473-B890-D7BC1D1667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F04B88-A653-43D7-BC8D-7000029689E0}" type="datetime1">
              <a:rPr lang="pt-BR" smtClean="0"/>
              <a:t>14/08/2012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24328" y="6356350"/>
            <a:ext cx="648072" cy="365125"/>
          </a:xfrm>
          <a:prstGeom prst="rect">
            <a:avLst/>
          </a:prstGeom>
        </p:spPr>
        <p:txBody>
          <a:bodyPr/>
          <a:lstStyle/>
          <a:p>
            <a:fld id="{48306C15-95EA-4473-B890-D7BC1D1667C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236980-214A-4CFB-A519-CC8E4FC22BBE}" type="datetime1">
              <a:rPr lang="pt-BR" smtClean="0"/>
              <a:t>14/08/2012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24328" y="6356350"/>
            <a:ext cx="648072" cy="365125"/>
          </a:xfrm>
          <a:prstGeom prst="rect">
            <a:avLst/>
          </a:prstGeom>
        </p:spPr>
        <p:txBody>
          <a:bodyPr/>
          <a:lstStyle/>
          <a:p>
            <a:fld id="{48306C15-95EA-4473-B890-D7BC1D1667C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0423C1-399B-4680-9B77-FDFEFF593382}" type="datetime1">
              <a:rPr lang="pt-BR" smtClean="0"/>
              <a:t>14/08/2012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24328" y="6356350"/>
            <a:ext cx="648072" cy="365125"/>
          </a:xfrm>
          <a:prstGeom prst="rect">
            <a:avLst/>
          </a:prstGeom>
        </p:spPr>
        <p:txBody>
          <a:bodyPr/>
          <a:lstStyle/>
          <a:p>
            <a:fld id="{48306C15-95EA-4473-B890-D7BC1D1667C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AFF7C9-CB79-4BEB-9BA8-2D037FFD171C}" type="datetime1">
              <a:rPr lang="pt-BR" smtClean="0"/>
              <a:t>14/08/2012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24328" y="6356350"/>
            <a:ext cx="648072" cy="365125"/>
          </a:xfrm>
          <a:prstGeom prst="rect">
            <a:avLst/>
          </a:prstGeom>
        </p:spPr>
        <p:txBody>
          <a:bodyPr/>
          <a:lstStyle/>
          <a:p>
            <a:fld id="{48306C15-95EA-4473-B890-D7BC1D1667C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1F0F5-9C7B-4BC7-94EB-2617A640359C}" type="datetime1">
              <a:rPr lang="pt-BR" smtClean="0"/>
              <a:t>14/08/2012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24328" y="6356350"/>
            <a:ext cx="648072" cy="365125"/>
          </a:xfrm>
          <a:prstGeom prst="rect">
            <a:avLst/>
          </a:prstGeom>
        </p:spPr>
        <p:txBody>
          <a:bodyPr/>
          <a:lstStyle/>
          <a:p>
            <a:fld id="{48306C15-95EA-4473-B890-D7BC1D1667C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3E629B-38C7-4332-9E1E-9AC2054D5E27}" type="datetime1">
              <a:rPr lang="pt-BR" smtClean="0"/>
              <a:t>14/08/2012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24328" y="6356350"/>
            <a:ext cx="648072" cy="365125"/>
          </a:xfrm>
          <a:prstGeom prst="rect">
            <a:avLst/>
          </a:prstGeom>
        </p:spPr>
        <p:txBody>
          <a:bodyPr/>
          <a:lstStyle/>
          <a:p>
            <a:fld id="{48306C15-95EA-4473-B890-D7BC1D1667C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021D29-D019-4086-AD6B-25F47E5B26F3}" type="datetime1">
              <a:rPr lang="pt-BR" smtClean="0"/>
              <a:t>14/08/2012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DE3B3E-D662-44B8-A968-D2508FD1D3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9EB314-8CA0-4AE1-9DA5-9542E7E2B080}" type="datetime1">
              <a:rPr lang="pt-BR" smtClean="0"/>
              <a:t>14/08/2012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524328" y="6309320"/>
            <a:ext cx="648072" cy="365125"/>
          </a:xfrm>
          <a:prstGeom prst="rect">
            <a:avLst/>
          </a:prstGeom>
        </p:spPr>
        <p:txBody>
          <a:bodyPr/>
          <a:lstStyle/>
          <a:p>
            <a:fld id="{48306C15-95EA-4473-B890-D7BC1D1667C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187F5D-05A0-43D8-9430-8DA26A8D9BA5}" type="datetime1">
              <a:rPr lang="pt-BR" smtClean="0"/>
              <a:t>14/08/2012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24328" y="6356350"/>
            <a:ext cx="648072" cy="365125"/>
          </a:xfrm>
          <a:prstGeom prst="rect">
            <a:avLst/>
          </a:prstGeom>
        </p:spPr>
        <p:txBody>
          <a:bodyPr/>
          <a:lstStyle/>
          <a:p>
            <a:fld id="{48306C15-95EA-4473-B890-D7BC1D1667C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739271-9922-416B-9DBE-786BC0DFFB27}" type="datetime1">
              <a:rPr lang="pt-BR" smtClean="0"/>
              <a:t>14/08/2012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24328" y="6356350"/>
            <a:ext cx="648072" cy="365125"/>
          </a:xfrm>
          <a:prstGeom prst="rect">
            <a:avLst/>
          </a:prstGeom>
        </p:spPr>
        <p:txBody>
          <a:bodyPr/>
          <a:lstStyle/>
          <a:p>
            <a:fld id="{48306C15-95EA-4473-B890-D7BC1D1667C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C07F9C-1498-4852-8992-03927D339C5D}" type="datetime1">
              <a:rPr lang="pt-BR" smtClean="0"/>
              <a:t>14/08/2012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C58678-8A53-4F8B-8646-3CCD81600A83}" type="datetime1">
              <a:rPr lang="pt-BR" smtClean="0"/>
              <a:t>14/08/2012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195E14-4845-4820-AFF0-AF70D6CA2149}" type="datetime1">
              <a:rPr lang="pt-BR" smtClean="0"/>
              <a:t>14/08/2012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241973-79A6-4594-B174-F194A8DDD5DF}" type="datetime1">
              <a:rPr lang="pt-BR" smtClean="0"/>
              <a:t>14/08/2012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828C95-B18C-489E-B9FF-7689614E242F}" type="datetime1">
              <a:rPr lang="pt-BR" smtClean="0"/>
              <a:t>14/08/2012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EB156-E4C3-406E-B815-D752E573BF5C}" type="datetime1">
              <a:rPr lang="pt-BR" smtClean="0"/>
              <a:t>14/08/2012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291FE5-012D-4790-92EE-BEAD562F9C36}" type="datetime1">
              <a:rPr lang="pt-BR" smtClean="0"/>
              <a:t>14/08/2012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DE3B3E-D662-44B8-A968-D2508FD1D3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8F94F-1DC0-45EE-88B4-BD3A6F205C81}" type="datetime1">
              <a:rPr lang="pt-BR" smtClean="0"/>
              <a:t>14/08/2012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E0FAA6-7C72-4CBD-AD0A-F1C4AFB5180E}" type="datetime1">
              <a:rPr lang="pt-BR" smtClean="0"/>
              <a:t>14/08/2012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DE075-67EE-4D5C-87A3-5179E54E93C6}" type="datetime1">
              <a:rPr lang="pt-BR" smtClean="0"/>
              <a:t>14/08/2012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8A0F2-CED4-4EF0-A04F-8D414D73B0F4}" type="datetime1">
              <a:rPr lang="pt-BR" smtClean="0"/>
              <a:t>14/08/2012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9FFD-3467-42F3-B910-8E60AA2CA54B}" type="datetime1">
              <a:rPr lang="pt-BR" smtClean="0"/>
              <a:t>14/08/2012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DE3B3E-D662-44B8-A968-D2508FD1D3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805FA4-F777-4428-A78F-50FD1E9F38A2}" type="datetime1">
              <a:rPr lang="pt-BR" smtClean="0"/>
              <a:t>14/08/2012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DE3B3E-D662-44B8-A968-D2508FD1D3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3649D3-7A8A-4F26-84E6-1E04BA19BBA7}" type="datetime1">
              <a:rPr lang="pt-BR" smtClean="0"/>
              <a:t>14/08/2012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DE3B3E-D662-44B8-A968-D2508FD1D3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B3401-C38A-43FC-A488-60DA1E78D464}" type="datetime1">
              <a:rPr lang="pt-BR" smtClean="0"/>
              <a:t>14/08/2012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DE3B3E-D662-44B8-A968-D2508FD1D3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3009C0-BEBE-446A-BA86-2432606307F1}" type="datetime1">
              <a:rPr lang="pt-BR" smtClean="0"/>
              <a:t>14/08/2012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DE3B3E-D662-44B8-A968-D2508FD1D3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F5C13-5D6E-4C16-93E6-6329CD1301F9}" type="datetime1">
              <a:rPr lang="pt-BR" smtClean="0"/>
              <a:t>14/08/2012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DE3B3E-D662-44B8-A968-D2508FD1D3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GCC\produtos institucionais\modelos\template power point\capa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280" y="1"/>
            <a:ext cx="161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668344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1</a:t>
            </a:r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GCC\produtos institucionais\modelos\template power point\capa2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23728" y="1340768"/>
            <a:ext cx="5040560" cy="208823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pt-BR" sz="4000" dirty="0">
                <a:solidFill>
                  <a:srgbClr val="F7931E"/>
                </a:solidFill>
                <a:cs typeface="Arial" pitchFamily="34" charset="0"/>
              </a:rPr>
              <a:t>Panorama do Programa </a:t>
            </a:r>
            <a:r>
              <a:rPr lang="pt-BR" sz="4000" dirty="0" smtClean="0">
                <a:solidFill>
                  <a:srgbClr val="F7931E"/>
                </a:solidFill>
                <a:cs typeface="Arial" pitchFamily="34" charset="0"/>
              </a:rPr>
              <a:t>Redecomep</a:t>
            </a:r>
            <a:endParaRPr lang="pt-BR" sz="4000" dirty="0">
              <a:solidFill>
                <a:srgbClr val="F7931E"/>
              </a:solidFill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123728" y="2924944"/>
            <a:ext cx="5256584" cy="2016224"/>
          </a:xfrm>
          <a:prstGeom prst="rect">
            <a:avLst/>
          </a:prstGeom>
        </p:spPr>
        <p:txBody>
          <a:bodyPr/>
          <a:lstStyle/>
          <a:p>
            <a:pPr algn="l">
              <a:buNone/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Agosto/2012</a:t>
            </a:r>
          </a:p>
          <a:p>
            <a:pPr algn="l">
              <a:buNone/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Gorgonio Araújo e Celso Barbosa</a:t>
            </a: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l"/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 redes em implantação</a:t>
            </a:r>
            <a:endParaRPr lang="pt-B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</p:spPr>
        <p:txBody>
          <a:bodyPr/>
          <a:lstStyle/>
          <a:p>
            <a:fld id="{48306C15-95EA-4473-B890-D7BC1D1667C7}" type="slidenum">
              <a:rPr lang="pt-BR" smtClean="0"/>
              <a:pPr/>
              <a:t>10</a:t>
            </a:fld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240360" cy="4525963"/>
          </a:xfrm>
          <a:scene3d>
            <a:camera prst="perspectiveContrastingRightFacing" fov="3600000"/>
            <a:lightRig rig="brightRoom" dir="t"/>
          </a:scene3d>
          <a:sp3d prstMaterial="dkEdge"/>
        </p:spPr>
      </p:pic>
      <p:sp>
        <p:nvSpPr>
          <p:cNvPr id="10" name="Texto Explicativo 3 9"/>
          <p:cNvSpPr/>
          <p:nvPr/>
        </p:nvSpPr>
        <p:spPr>
          <a:xfrm>
            <a:off x="4139952" y="1844824"/>
            <a:ext cx="4176464" cy="2232248"/>
          </a:xfrm>
          <a:prstGeom prst="borderCallout3">
            <a:avLst>
              <a:gd name="adj1" fmla="val 5949"/>
              <a:gd name="adj2" fmla="val -6397"/>
              <a:gd name="adj3" fmla="val 7152"/>
              <a:gd name="adj4" fmla="val -9981"/>
              <a:gd name="adj5" fmla="val 35569"/>
              <a:gd name="adj6" fmla="val -10170"/>
              <a:gd name="adj7" fmla="val 59898"/>
              <a:gd name="adj8" fmla="val -29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/>
              <a:t>Maceió</a:t>
            </a:r>
          </a:p>
          <a:p>
            <a:pPr lvl="1"/>
            <a:r>
              <a:rPr lang="pt-BR" dirty="0">
                <a:latin typeface="Arial"/>
                <a:cs typeface="Arial"/>
              </a:rPr>
              <a:t>√ </a:t>
            </a:r>
            <a:r>
              <a:rPr lang="pt-BR" dirty="0"/>
              <a:t>Infraestrutura de passagem</a:t>
            </a:r>
          </a:p>
          <a:p>
            <a:pPr lvl="1"/>
            <a:r>
              <a:rPr lang="pt-BR" dirty="0">
                <a:latin typeface="Arial"/>
                <a:cs typeface="Arial"/>
              </a:rPr>
              <a:t>√</a:t>
            </a:r>
            <a:r>
              <a:rPr lang="pt-BR" dirty="0" smtClean="0">
                <a:latin typeface="Arial"/>
                <a:cs typeface="Arial"/>
              </a:rPr>
              <a:t> </a:t>
            </a:r>
            <a:r>
              <a:rPr lang="pt-BR" dirty="0">
                <a:latin typeface="Arial"/>
                <a:cs typeface="Arial"/>
              </a:rPr>
              <a:t>Projeto </a:t>
            </a:r>
            <a:r>
              <a:rPr lang="pt-BR" dirty="0" smtClean="0">
                <a:latin typeface="Arial"/>
                <a:cs typeface="Arial"/>
              </a:rPr>
              <a:t>técnico</a:t>
            </a:r>
          </a:p>
          <a:p>
            <a:pPr lvl="1"/>
            <a:r>
              <a:rPr lang="pt-BR" dirty="0" smtClean="0">
                <a:latin typeface="Arial"/>
                <a:cs typeface="Arial"/>
              </a:rPr>
              <a:t>► Em construção</a:t>
            </a:r>
            <a:endParaRPr lang="pt-BR" dirty="0"/>
          </a:p>
        </p:txBody>
      </p:sp>
      <p:sp>
        <p:nvSpPr>
          <p:cNvPr id="9" name="Bisel 8"/>
          <p:cNvSpPr/>
          <p:nvPr/>
        </p:nvSpPr>
        <p:spPr>
          <a:xfrm rot="312109">
            <a:off x="6964581" y="1483828"/>
            <a:ext cx="1586998" cy="432048"/>
          </a:xfrm>
          <a:prstGeom prst="bevel">
            <a:avLst>
              <a:gd name="adj" fmla="val 368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Entregas previstas:  dez.2012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9006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l"/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 redes em implantação</a:t>
            </a:r>
            <a:endParaRPr lang="pt-B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</p:spPr>
        <p:txBody>
          <a:bodyPr/>
          <a:lstStyle/>
          <a:p>
            <a:fld id="{48306C15-95EA-4473-B890-D7BC1D1667C7}" type="slidenum">
              <a:rPr lang="pt-BR" smtClean="0"/>
              <a:pPr/>
              <a:t>11</a:t>
            </a:fld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240360" cy="4525963"/>
          </a:xfrm>
          <a:scene3d>
            <a:camera prst="perspectiveContrastingRightFacing" fov="3600000"/>
            <a:lightRig rig="brightRoom" dir="t"/>
          </a:scene3d>
          <a:sp3d prstMaterial="dkEdge"/>
        </p:spPr>
      </p:pic>
      <p:sp>
        <p:nvSpPr>
          <p:cNvPr id="10" name="Texto Explicativo 3 9"/>
          <p:cNvSpPr/>
          <p:nvPr/>
        </p:nvSpPr>
        <p:spPr>
          <a:xfrm>
            <a:off x="4139952" y="1844824"/>
            <a:ext cx="4176464" cy="2232248"/>
          </a:xfrm>
          <a:prstGeom prst="borderCallout3">
            <a:avLst>
              <a:gd name="adj1" fmla="val 5949"/>
              <a:gd name="adj2" fmla="val -6397"/>
              <a:gd name="adj3" fmla="val 7152"/>
              <a:gd name="adj4" fmla="val -9981"/>
              <a:gd name="adj5" fmla="val 35569"/>
              <a:gd name="adj6" fmla="val -10170"/>
              <a:gd name="adj7" fmla="val 93180"/>
              <a:gd name="adj8" fmla="val -415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/>
              <a:t>Belo Horizonte</a:t>
            </a:r>
          </a:p>
          <a:p>
            <a:pPr lvl="1"/>
            <a:r>
              <a:rPr lang="pt-BR" dirty="0">
                <a:latin typeface="Arial"/>
                <a:cs typeface="Arial"/>
              </a:rPr>
              <a:t>√ </a:t>
            </a:r>
            <a:r>
              <a:rPr lang="pt-BR" dirty="0" smtClean="0"/>
              <a:t>IRU</a:t>
            </a:r>
            <a:endParaRPr lang="pt-BR" dirty="0" smtClean="0">
              <a:latin typeface="Arial"/>
              <a:cs typeface="Arial"/>
            </a:endParaRPr>
          </a:p>
          <a:p>
            <a:pPr lvl="1"/>
            <a:r>
              <a:rPr lang="pt-BR" dirty="0">
                <a:latin typeface="Arial"/>
                <a:cs typeface="Arial"/>
              </a:rPr>
              <a:t>√ </a:t>
            </a:r>
            <a:r>
              <a:rPr lang="pt-BR" dirty="0" smtClean="0">
                <a:latin typeface="Arial"/>
                <a:cs typeface="Arial"/>
              </a:rPr>
              <a:t>Aquisição de equipamentos</a:t>
            </a:r>
          </a:p>
          <a:p>
            <a:pPr lvl="1"/>
            <a:r>
              <a:rPr lang="pt-BR" dirty="0">
                <a:latin typeface="Arial"/>
                <a:cs typeface="Arial"/>
              </a:rPr>
              <a:t>► </a:t>
            </a:r>
            <a:r>
              <a:rPr lang="pt-BR" dirty="0" smtClean="0">
                <a:latin typeface="Arial"/>
                <a:cs typeface="Arial"/>
              </a:rPr>
              <a:t>Treinamento</a:t>
            </a:r>
            <a:endParaRPr lang="pt-BR" dirty="0"/>
          </a:p>
          <a:p>
            <a:pPr lvl="1"/>
            <a:endParaRPr lang="pt-BR" dirty="0"/>
          </a:p>
        </p:txBody>
      </p:sp>
      <p:sp>
        <p:nvSpPr>
          <p:cNvPr id="9" name="Bisel 8"/>
          <p:cNvSpPr/>
          <p:nvPr/>
        </p:nvSpPr>
        <p:spPr>
          <a:xfrm rot="312109">
            <a:off x="6964581" y="1483828"/>
            <a:ext cx="1586998" cy="432048"/>
          </a:xfrm>
          <a:prstGeom prst="bevel">
            <a:avLst>
              <a:gd name="adj" fmla="val 368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Entregas previstas:  ago.2012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9006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l"/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 redes em implantação</a:t>
            </a:r>
            <a:endParaRPr lang="pt-B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</p:spPr>
        <p:txBody>
          <a:bodyPr/>
          <a:lstStyle/>
          <a:p>
            <a:fld id="{48306C15-95EA-4473-B890-D7BC1D1667C7}" type="slidenum">
              <a:rPr lang="pt-BR" smtClean="0"/>
              <a:pPr/>
              <a:t>12</a:t>
            </a:fld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240360" cy="4525963"/>
          </a:xfrm>
          <a:scene3d>
            <a:camera prst="perspectiveContrastingRightFacing" fov="3600000"/>
            <a:lightRig rig="brightRoom" dir="t"/>
          </a:scene3d>
          <a:sp3d prstMaterial="dkEdge"/>
        </p:spPr>
      </p:pic>
      <p:sp>
        <p:nvSpPr>
          <p:cNvPr id="10" name="Texto Explicativo 3 9"/>
          <p:cNvSpPr/>
          <p:nvPr/>
        </p:nvSpPr>
        <p:spPr>
          <a:xfrm>
            <a:off x="4139952" y="1844824"/>
            <a:ext cx="4176464" cy="2232248"/>
          </a:xfrm>
          <a:prstGeom prst="borderCallout3">
            <a:avLst>
              <a:gd name="adj1" fmla="val 5949"/>
              <a:gd name="adj2" fmla="val -6397"/>
              <a:gd name="adj3" fmla="val 7152"/>
              <a:gd name="adj4" fmla="val -9981"/>
              <a:gd name="adj5" fmla="val 35569"/>
              <a:gd name="adj6" fmla="val -10170"/>
              <a:gd name="adj7" fmla="val 101714"/>
              <a:gd name="adj8" fmla="val -39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/>
              <a:t>Rio de Janeiro</a:t>
            </a:r>
          </a:p>
          <a:p>
            <a:pPr lvl="1"/>
            <a:r>
              <a:rPr lang="pt-BR" dirty="0">
                <a:latin typeface="Arial"/>
                <a:cs typeface="Arial"/>
              </a:rPr>
              <a:t>√ </a:t>
            </a:r>
            <a:r>
              <a:rPr lang="pt-BR" dirty="0"/>
              <a:t>Infraestrutura de passagem</a:t>
            </a:r>
          </a:p>
          <a:p>
            <a:pPr lvl="1"/>
            <a:r>
              <a:rPr lang="pt-BR" dirty="0">
                <a:latin typeface="Arial"/>
                <a:cs typeface="Arial"/>
              </a:rPr>
              <a:t>√</a:t>
            </a:r>
            <a:r>
              <a:rPr lang="pt-BR" dirty="0" smtClean="0">
                <a:latin typeface="Arial"/>
                <a:cs typeface="Arial"/>
              </a:rPr>
              <a:t> </a:t>
            </a:r>
            <a:r>
              <a:rPr lang="pt-BR" dirty="0">
                <a:latin typeface="Arial"/>
                <a:cs typeface="Arial"/>
              </a:rPr>
              <a:t>Projeto técnico em </a:t>
            </a:r>
            <a:r>
              <a:rPr lang="pt-BR" dirty="0" smtClean="0">
                <a:latin typeface="Arial"/>
                <a:cs typeface="Arial"/>
              </a:rPr>
              <a:t>avaliação</a:t>
            </a:r>
          </a:p>
          <a:p>
            <a:pPr lvl="1"/>
            <a:r>
              <a:rPr lang="pt-BR" dirty="0" smtClean="0">
                <a:latin typeface="Arial"/>
                <a:cs typeface="Arial"/>
              </a:rPr>
              <a:t>► Em construção</a:t>
            </a:r>
            <a:endParaRPr lang="pt-BR" dirty="0"/>
          </a:p>
        </p:txBody>
      </p:sp>
      <p:sp>
        <p:nvSpPr>
          <p:cNvPr id="9" name="Bisel 8"/>
          <p:cNvSpPr/>
          <p:nvPr/>
        </p:nvSpPr>
        <p:spPr>
          <a:xfrm rot="312109">
            <a:off x="6964581" y="1483828"/>
            <a:ext cx="1586998" cy="432048"/>
          </a:xfrm>
          <a:prstGeom prst="bevel">
            <a:avLst>
              <a:gd name="adj" fmla="val 368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Entregas previstas:  dez.2012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5521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1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Rede-Acadêmica – Rio de Janeiro</a:t>
            </a:r>
          </a:p>
        </p:txBody>
      </p:sp>
      <p:graphicFrame>
        <p:nvGraphicFramePr>
          <p:cNvPr id="2052" name="Object 47"/>
          <p:cNvGraphicFramePr>
            <a:graphicFrameLocks noChangeAspect="1"/>
          </p:cNvGraphicFramePr>
          <p:nvPr/>
        </p:nvGraphicFramePr>
        <p:xfrm>
          <a:off x="0" y="0"/>
          <a:ext cx="28527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Image" r:id="rId3" imgW="2996825" imgH="545839" progId="">
                  <p:embed/>
                </p:oleObj>
              </mc:Choice>
              <mc:Fallback>
                <p:oleObj name="Image" r:id="rId3" imgW="2996825" imgH="5458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85273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0779576D-4AF0-49D1-A871-03286DC48DF4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Rede Acadêmica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713" y="822325"/>
            <a:ext cx="7978775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6105525" y="6010275"/>
            <a:ext cx="22955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400" b="1" i="1" smtClean="0">
              <a:solidFill>
                <a:srgbClr val="0000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032625" y="5659438"/>
            <a:ext cx="71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smtClean="0">
                <a:solidFill>
                  <a:srgbClr val="FFFFFF"/>
                </a:solidFill>
              </a:rPr>
              <a:t>10Km </a:t>
            </a:r>
            <a:endParaRPr lang="pt-BR" sz="1400" b="1" i="1" smtClean="0">
              <a:solidFill>
                <a:srgbClr val="FFFFFF"/>
              </a:solidFill>
            </a:endParaRPr>
          </a:p>
        </p:txBody>
      </p:sp>
      <p:sp>
        <p:nvSpPr>
          <p:cNvPr id="12" name="Text Box 60"/>
          <p:cNvSpPr txBox="1">
            <a:spLocks noChangeArrowheads="1"/>
          </p:cNvSpPr>
          <p:nvPr/>
        </p:nvSpPr>
        <p:spPr bwMode="auto">
          <a:xfrm>
            <a:off x="6618808" y="2636912"/>
            <a:ext cx="6399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100" dirty="0">
                <a:solidFill>
                  <a:srgbClr val="FFFF00"/>
                </a:solidFill>
              </a:rPr>
              <a:t>Anel</a:t>
            </a:r>
          </a:p>
          <a:p>
            <a:pPr algn="ctr"/>
            <a:r>
              <a:rPr lang="pt-BR" sz="1100" dirty="0">
                <a:solidFill>
                  <a:srgbClr val="FFFF00"/>
                </a:solidFill>
              </a:rPr>
              <a:t>Centro</a:t>
            </a:r>
          </a:p>
        </p:txBody>
      </p:sp>
      <p:sp>
        <p:nvSpPr>
          <p:cNvPr id="13" name="Text Box 85"/>
          <p:cNvSpPr txBox="1">
            <a:spLocks noChangeArrowheads="1"/>
          </p:cNvSpPr>
          <p:nvPr/>
        </p:nvSpPr>
        <p:spPr bwMode="auto">
          <a:xfrm>
            <a:off x="5087404" y="2996952"/>
            <a:ext cx="55335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100" dirty="0">
                <a:solidFill>
                  <a:srgbClr val="FFFF00"/>
                </a:solidFill>
              </a:rPr>
              <a:t>Anel</a:t>
            </a:r>
          </a:p>
          <a:p>
            <a:pPr algn="ctr"/>
            <a:r>
              <a:rPr lang="pt-BR" sz="1100" dirty="0">
                <a:solidFill>
                  <a:srgbClr val="FFFF00"/>
                </a:solidFill>
              </a:rPr>
              <a:t>Norte</a:t>
            </a:r>
          </a:p>
        </p:txBody>
      </p:sp>
      <p:sp>
        <p:nvSpPr>
          <p:cNvPr id="14" name="Text Box 127"/>
          <p:cNvSpPr txBox="1">
            <a:spLocks noChangeArrowheads="1"/>
          </p:cNvSpPr>
          <p:nvPr/>
        </p:nvSpPr>
        <p:spPr bwMode="auto">
          <a:xfrm>
            <a:off x="6035403" y="1340768"/>
            <a:ext cx="6960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100" dirty="0">
                <a:solidFill>
                  <a:srgbClr val="FFFF00"/>
                </a:solidFill>
              </a:rPr>
              <a:t>Anel</a:t>
            </a:r>
          </a:p>
          <a:p>
            <a:pPr algn="ctr"/>
            <a:r>
              <a:rPr lang="pt-BR" sz="1100" dirty="0">
                <a:solidFill>
                  <a:srgbClr val="FFFF00"/>
                </a:solidFill>
              </a:rPr>
              <a:t>Fundão</a:t>
            </a:r>
          </a:p>
        </p:txBody>
      </p:sp>
      <p:sp>
        <p:nvSpPr>
          <p:cNvPr id="15" name="Text Box 128"/>
          <p:cNvSpPr txBox="1">
            <a:spLocks noChangeArrowheads="1"/>
          </p:cNvSpPr>
          <p:nvPr/>
        </p:nvSpPr>
        <p:spPr bwMode="auto">
          <a:xfrm>
            <a:off x="5436096" y="4941168"/>
            <a:ext cx="60785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100" dirty="0">
                <a:solidFill>
                  <a:srgbClr val="FFFF00"/>
                </a:solidFill>
              </a:rPr>
              <a:t>Anel</a:t>
            </a:r>
          </a:p>
          <a:p>
            <a:pPr algn="ctr"/>
            <a:r>
              <a:rPr lang="pt-BR" sz="1100" dirty="0">
                <a:solidFill>
                  <a:srgbClr val="FFFF00"/>
                </a:solidFill>
              </a:rPr>
              <a:t>Gávea</a:t>
            </a:r>
          </a:p>
        </p:txBody>
      </p:sp>
      <p:sp>
        <p:nvSpPr>
          <p:cNvPr id="16" name="Text Box 129"/>
          <p:cNvSpPr txBox="1">
            <a:spLocks noChangeArrowheads="1"/>
          </p:cNvSpPr>
          <p:nvPr/>
        </p:nvSpPr>
        <p:spPr bwMode="auto">
          <a:xfrm>
            <a:off x="6804248" y="3789040"/>
            <a:ext cx="4908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100" dirty="0">
                <a:solidFill>
                  <a:srgbClr val="FFFF00"/>
                </a:solidFill>
              </a:rPr>
              <a:t>Anel</a:t>
            </a:r>
          </a:p>
          <a:p>
            <a:pPr algn="ctr"/>
            <a:r>
              <a:rPr lang="pt-BR" sz="1100" dirty="0">
                <a:solidFill>
                  <a:srgbClr val="FFFF00"/>
                </a:solidFill>
              </a:rPr>
              <a:t>Bot.</a:t>
            </a:r>
          </a:p>
        </p:txBody>
      </p:sp>
      <p:sp>
        <p:nvSpPr>
          <p:cNvPr id="17" name="Text Box 130"/>
          <p:cNvSpPr txBox="1">
            <a:spLocks noChangeArrowheads="1"/>
          </p:cNvSpPr>
          <p:nvPr/>
        </p:nvSpPr>
        <p:spPr bwMode="auto">
          <a:xfrm>
            <a:off x="6444209" y="3429000"/>
            <a:ext cx="10390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 dirty="0" err="1">
                <a:solidFill>
                  <a:srgbClr val="FF0000"/>
                </a:solidFill>
              </a:rPr>
              <a:t>Backbone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18" name="Retângulo 2"/>
          <p:cNvSpPr>
            <a:spLocks noChangeArrowheads="1"/>
          </p:cNvSpPr>
          <p:nvPr/>
        </p:nvSpPr>
        <p:spPr bwMode="auto">
          <a:xfrm>
            <a:off x="2959283" y="1844824"/>
            <a:ext cx="78098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100" dirty="0">
                <a:solidFill>
                  <a:srgbClr val="FFFF00"/>
                </a:solidFill>
              </a:rPr>
              <a:t>Ramal </a:t>
            </a:r>
          </a:p>
          <a:p>
            <a:pPr algn="ctr"/>
            <a:r>
              <a:rPr lang="pt-BR" sz="1100" dirty="0" err="1">
                <a:solidFill>
                  <a:srgbClr val="FFFF00"/>
                </a:solidFill>
              </a:rPr>
              <a:t>Supervia</a:t>
            </a:r>
            <a:endParaRPr lang="pt-BR" sz="1100" dirty="0">
              <a:solidFill>
                <a:srgbClr val="FFFF00"/>
              </a:solidFill>
            </a:endParaRPr>
          </a:p>
        </p:txBody>
      </p:sp>
      <p:sp>
        <p:nvSpPr>
          <p:cNvPr id="19" name="Retângulo 3"/>
          <p:cNvSpPr>
            <a:spLocks noChangeArrowheads="1"/>
          </p:cNvSpPr>
          <p:nvPr/>
        </p:nvSpPr>
        <p:spPr bwMode="auto">
          <a:xfrm>
            <a:off x="1835696" y="3717032"/>
            <a:ext cx="1016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100" dirty="0">
                <a:solidFill>
                  <a:srgbClr val="FFFF00"/>
                </a:solidFill>
              </a:rPr>
              <a:t>Ramal</a:t>
            </a:r>
          </a:p>
          <a:p>
            <a:pPr algn="ctr"/>
            <a:r>
              <a:rPr lang="pt-BR" sz="1100" dirty="0">
                <a:solidFill>
                  <a:srgbClr val="FFFF00"/>
                </a:solidFill>
              </a:rPr>
              <a:t> LAMSA/ </a:t>
            </a:r>
          </a:p>
          <a:p>
            <a:pPr algn="ctr"/>
            <a:r>
              <a:rPr lang="pt-BR" sz="1100" dirty="0">
                <a:solidFill>
                  <a:srgbClr val="FFFF00"/>
                </a:solidFill>
              </a:rPr>
              <a:t>Zona Oeste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086613" y="6488668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~300 Km de fibra óptica</a:t>
            </a:r>
            <a:endParaRPr lang="pt-BR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896392"/>
              </p:ext>
            </p:extLst>
          </p:nvPr>
        </p:nvGraphicFramePr>
        <p:xfrm>
          <a:off x="0" y="0"/>
          <a:ext cx="28527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Image" r:id="rId6" imgW="2996825" imgH="545839" progId="">
                  <p:embed/>
                </p:oleObj>
              </mc:Choice>
              <mc:Fallback>
                <p:oleObj name="Image" r:id="rId6" imgW="2996825" imgH="54583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85273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067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1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Rede-Acadêmica – Rio de Janeiro</a:t>
            </a:r>
          </a:p>
        </p:txBody>
      </p:sp>
      <p:graphicFrame>
        <p:nvGraphicFramePr>
          <p:cNvPr id="5123" name="Object 47"/>
          <p:cNvGraphicFramePr>
            <a:graphicFrameLocks noChangeAspect="1"/>
          </p:cNvGraphicFramePr>
          <p:nvPr/>
        </p:nvGraphicFramePr>
        <p:xfrm>
          <a:off x="0" y="0"/>
          <a:ext cx="28527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Image" r:id="rId3" imgW="2996825" imgH="545839" progId="">
                  <p:embed/>
                </p:oleObj>
              </mc:Choice>
              <mc:Fallback>
                <p:oleObj name="Image" r:id="rId3" imgW="2996825" imgH="5458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85273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CaixaDeTexto 8"/>
          <p:cNvSpPr txBox="1">
            <a:spLocks noChangeArrowheads="1"/>
          </p:cNvSpPr>
          <p:nvPr/>
        </p:nvSpPr>
        <p:spPr bwMode="auto">
          <a:xfrm>
            <a:off x="2813050" y="481013"/>
            <a:ext cx="3517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000">
                <a:solidFill>
                  <a:srgbClr val="3366FF"/>
                </a:solidFill>
              </a:rPr>
              <a:t>Lançamento de fibra óptica</a:t>
            </a:r>
          </a:p>
          <a:p>
            <a:pPr algn="ctr" eaLnBrk="1" hangingPunct="1"/>
            <a:r>
              <a:rPr lang="pt-BR" sz="2000">
                <a:solidFill>
                  <a:srgbClr val="3366FF"/>
                </a:solidFill>
              </a:rPr>
              <a:t>01/08/2012</a:t>
            </a:r>
          </a:p>
        </p:txBody>
      </p:sp>
      <p:pic>
        <p:nvPicPr>
          <p:cNvPr id="5125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013"/>
            <a:ext cx="9144000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6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 Box 2"/>
          <p:cNvSpPr txBox="1">
            <a:spLocks noChangeArrowheads="1"/>
          </p:cNvSpPr>
          <p:nvPr/>
        </p:nvSpPr>
        <p:spPr bwMode="auto">
          <a:xfrm>
            <a:off x="4630738" y="4430713"/>
            <a:ext cx="520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FINEP</a:t>
            </a:r>
          </a:p>
        </p:txBody>
      </p:sp>
      <p:sp>
        <p:nvSpPr>
          <p:cNvPr id="224" name="Oval 3"/>
          <p:cNvSpPr>
            <a:spLocks noChangeArrowheads="1"/>
          </p:cNvSpPr>
          <p:nvPr/>
        </p:nvSpPr>
        <p:spPr bwMode="auto">
          <a:xfrm>
            <a:off x="1774825" y="5092700"/>
            <a:ext cx="1185863" cy="11001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26" name="Oval 4"/>
          <p:cNvSpPr>
            <a:spLocks noChangeArrowheads="1"/>
          </p:cNvSpPr>
          <p:nvPr/>
        </p:nvSpPr>
        <p:spPr bwMode="auto">
          <a:xfrm>
            <a:off x="4238625" y="4687888"/>
            <a:ext cx="1330325" cy="1247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28" name="Oval 5"/>
          <p:cNvSpPr>
            <a:spLocks noChangeArrowheads="1"/>
          </p:cNvSpPr>
          <p:nvPr/>
        </p:nvSpPr>
        <p:spPr bwMode="auto">
          <a:xfrm>
            <a:off x="1914525" y="2051050"/>
            <a:ext cx="3429000" cy="34131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29" name="Text Box 6"/>
          <p:cNvSpPr txBox="1">
            <a:spLocks noChangeArrowheads="1"/>
          </p:cNvSpPr>
          <p:nvPr/>
        </p:nvSpPr>
        <p:spPr bwMode="auto">
          <a:xfrm>
            <a:off x="2592388" y="3956050"/>
            <a:ext cx="1903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800">
                <a:solidFill>
                  <a:srgbClr val="FF0000"/>
                </a:solidFill>
              </a:rPr>
              <a:t>Backbone</a:t>
            </a:r>
          </a:p>
          <a:p>
            <a:pPr algn="ctr" eaLnBrk="1" hangingPunct="1"/>
            <a:r>
              <a:rPr lang="pt-BR" sz="2800">
                <a:solidFill>
                  <a:srgbClr val="FF0000"/>
                </a:solidFill>
              </a:rPr>
              <a:t>Central</a:t>
            </a:r>
          </a:p>
          <a:p>
            <a:pPr algn="ctr" eaLnBrk="1" hangingPunct="1"/>
            <a:r>
              <a:rPr lang="pt-BR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2" name="Oval 7"/>
          <p:cNvSpPr>
            <a:spLocks noChangeArrowheads="1"/>
          </p:cNvSpPr>
          <p:nvPr/>
        </p:nvSpPr>
        <p:spPr bwMode="auto">
          <a:xfrm>
            <a:off x="3984625" y="1212850"/>
            <a:ext cx="2590800" cy="2895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33" name="Text Box 8"/>
          <p:cNvSpPr txBox="1">
            <a:spLocks noChangeArrowheads="1"/>
          </p:cNvSpPr>
          <p:nvPr/>
        </p:nvSpPr>
        <p:spPr bwMode="auto">
          <a:xfrm>
            <a:off x="5054600" y="2203450"/>
            <a:ext cx="762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>
                <a:solidFill>
                  <a:srgbClr val="333399"/>
                </a:solidFill>
              </a:rPr>
              <a:t>Anel</a:t>
            </a:r>
          </a:p>
          <a:p>
            <a:pPr algn="ctr" eaLnBrk="1" hangingPunct="1"/>
            <a:r>
              <a:rPr lang="pt-BR">
                <a:solidFill>
                  <a:srgbClr val="333399"/>
                </a:solidFill>
              </a:rPr>
              <a:t>Centro</a:t>
            </a:r>
          </a:p>
          <a:p>
            <a:pPr algn="ctr" eaLnBrk="1" hangingPunct="1"/>
            <a:r>
              <a:rPr lang="pt-BR" sz="1100">
                <a:solidFill>
                  <a:srgbClr val="333399"/>
                </a:solidFill>
              </a:rPr>
              <a:t>25</a:t>
            </a:r>
          </a:p>
        </p:txBody>
      </p:sp>
      <p:sp>
        <p:nvSpPr>
          <p:cNvPr id="234" name="Text Box 9"/>
          <p:cNvSpPr txBox="1">
            <a:spLocks noChangeArrowheads="1"/>
          </p:cNvSpPr>
          <p:nvPr/>
        </p:nvSpPr>
        <p:spPr bwMode="auto">
          <a:xfrm>
            <a:off x="2030413" y="5364163"/>
            <a:ext cx="722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>
                <a:solidFill>
                  <a:srgbClr val="333399"/>
                </a:solidFill>
              </a:rPr>
              <a:t>Anel</a:t>
            </a:r>
          </a:p>
          <a:p>
            <a:pPr algn="ctr" eaLnBrk="1" hangingPunct="1"/>
            <a:r>
              <a:rPr lang="en-US">
                <a:solidFill>
                  <a:srgbClr val="333399"/>
                </a:solidFill>
              </a:rPr>
              <a:t>Gávea</a:t>
            </a:r>
          </a:p>
          <a:p>
            <a:pPr algn="ctr" eaLnBrk="1" hangingPunct="1"/>
            <a:r>
              <a:rPr lang="en-US" sz="1100">
                <a:solidFill>
                  <a:srgbClr val="333399"/>
                </a:solidFill>
              </a:rPr>
              <a:t>4</a:t>
            </a:r>
            <a:endParaRPr lang="pt-BR" sz="1100">
              <a:solidFill>
                <a:srgbClr val="333399"/>
              </a:solidFill>
            </a:endParaRPr>
          </a:p>
        </p:txBody>
      </p:sp>
      <p:sp>
        <p:nvSpPr>
          <p:cNvPr id="235" name="Oval 10"/>
          <p:cNvSpPr>
            <a:spLocks noChangeArrowheads="1"/>
          </p:cNvSpPr>
          <p:nvPr/>
        </p:nvSpPr>
        <p:spPr bwMode="auto">
          <a:xfrm>
            <a:off x="4029075" y="20351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36" name="Oval 11"/>
          <p:cNvSpPr>
            <a:spLocks noChangeArrowheads="1"/>
          </p:cNvSpPr>
          <p:nvPr/>
        </p:nvSpPr>
        <p:spPr bwMode="auto">
          <a:xfrm>
            <a:off x="5991225" y="37465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39" name="Oval 12"/>
          <p:cNvSpPr>
            <a:spLocks noChangeArrowheads="1"/>
          </p:cNvSpPr>
          <p:nvPr/>
        </p:nvSpPr>
        <p:spPr bwMode="auto">
          <a:xfrm>
            <a:off x="2603500" y="603567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41" name="Oval 13"/>
          <p:cNvSpPr>
            <a:spLocks noChangeArrowheads="1"/>
          </p:cNvSpPr>
          <p:nvPr/>
        </p:nvSpPr>
        <p:spPr bwMode="auto">
          <a:xfrm>
            <a:off x="1965325" y="512603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42" name="Oval 14"/>
          <p:cNvSpPr>
            <a:spLocks noChangeArrowheads="1"/>
          </p:cNvSpPr>
          <p:nvPr/>
        </p:nvSpPr>
        <p:spPr bwMode="auto">
          <a:xfrm>
            <a:off x="1849438" y="5916613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43" name="Line 15"/>
          <p:cNvSpPr>
            <a:spLocks noChangeShapeType="1"/>
          </p:cNvSpPr>
          <p:nvPr/>
        </p:nvSpPr>
        <p:spPr bwMode="auto">
          <a:xfrm flipH="1">
            <a:off x="4135438" y="5353050"/>
            <a:ext cx="88900" cy="814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4" name="Line 16"/>
          <p:cNvSpPr>
            <a:spLocks noChangeShapeType="1"/>
          </p:cNvSpPr>
          <p:nvPr/>
        </p:nvSpPr>
        <p:spPr bwMode="auto">
          <a:xfrm flipH="1">
            <a:off x="3946525" y="5403850"/>
            <a:ext cx="266700" cy="846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5" name="Oval 18"/>
          <p:cNvSpPr>
            <a:spLocks noChangeArrowheads="1"/>
          </p:cNvSpPr>
          <p:nvPr/>
        </p:nvSpPr>
        <p:spPr bwMode="auto">
          <a:xfrm>
            <a:off x="5480050" y="5116513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46" name="Oval 19"/>
          <p:cNvSpPr>
            <a:spLocks noChangeArrowheads="1"/>
          </p:cNvSpPr>
          <p:nvPr/>
        </p:nvSpPr>
        <p:spPr bwMode="auto">
          <a:xfrm>
            <a:off x="4056063" y="613727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47" name="Oval 20"/>
          <p:cNvSpPr>
            <a:spLocks noChangeArrowheads="1"/>
          </p:cNvSpPr>
          <p:nvPr/>
        </p:nvSpPr>
        <p:spPr bwMode="auto">
          <a:xfrm>
            <a:off x="3862388" y="617537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48" name="Oval 21"/>
          <p:cNvSpPr>
            <a:spLocks noChangeArrowheads="1"/>
          </p:cNvSpPr>
          <p:nvPr/>
        </p:nvSpPr>
        <p:spPr bwMode="auto">
          <a:xfrm>
            <a:off x="3959225" y="532606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49" name="Text Box 22"/>
          <p:cNvSpPr txBox="1">
            <a:spLocks noChangeArrowheads="1"/>
          </p:cNvSpPr>
          <p:nvPr/>
        </p:nvSpPr>
        <p:spPr bwMode="auto">
          <a:xfrm>
            <a:off x="3716338" y="5099050"/>
            <a:ext cx="530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000">
                <a:solidFill>
                  <a:srgbClr val="FF0000"/>
                </a:solidFill>
              </a:rPr>
              <a:t>CBPF</a:t>
            </a:r>
          </a:p>
        </p:txBody>
      </p:sp>
      <p:sp>
        <p:nvSpPr>
          <p:cNvPr id="250" name="Text Box 23"/>
          <p:cNvSpPr txBox="1">
            <a:spLocks noChangeArrowheads="1"/>
          </p:cNvSpPr>
          <p:nvPr/>
        </p:nvSpPr>
        <p:spPr bwMode="auto">
          <a:xfrm>
            <a:off x="3252788" y="5453063"/>
            <a:ext cx="76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000">
                <a:solidFill>
                  <a:srgbClr val="FF0000"/>
                </a:solidFill>
              </a:rPr>
              <a:t>POP-RNP</a:t>
            </a:r>
          </a:p>
        </p:txBody>
      </p:sp>
      <p:sp>
        <p:nvSpPr>
          <p:cNvPr id="251" name="Text Box 24"/>
          <p:cNvSpPr txBox="1">
            <a:spLocks noChangeArrowheads="1"/>
          </p:cNvSpPr>
          <p:nvPr/>
        </p:nvSpPr>
        <p:spPr bwMode="auto">
          <a:xfrm>
            <a:off x="3981450" y="6286500"/>
            <a:ext cx="403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000">
                <a:solidFill>
                  <a:srgbClr val="000000"/>
                </a:solidFill>
              </a:rPr>
              <a:t>IBC</a:t>
            </a:r>
          </a:p>
        </p:txBody>
      </p:sp>
      <p:sp>
        <p:nvSpPr>
          <p:cNvPr id="252" name="Text Box 25"/>
          <p:cNvSpPr txBox="1">
            <a:spLocks noChangeArrowheads="1"/>
          </p:cNvSpPr>
          <p:nvPr/>
        </p:nvSpPr>
        <p:spPr bwMode="auto">
          <a:xfrm>
            <a:off x="3325813" y="6405563"/>
            <a:ext cx="719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000">
                <a:solidFill>
                  <a:srgbClr val="000000"/>
                </a:solidFill>
              </a:rPr>
              <a:t>UFRJ/PV</a:t>
            </a:r>
          </a:p>
        </p:txBody>
      </p:sp>
      <p:sp>
        <p:nvSpPr>
          <p:cNvPr id="253" name="Text Box 26"/>
          <p:cNvSpPr txBox="1">
            <a:spLocks noChangeArrowheads="1"/>
          </p:cNvSpPr>
          <p:nvPr/>
        </p:nvSpPr>
        <p:spPr bwMode="auto">
          <a:xfrm>
            <a:off x="4033838" y="5683250"/>
            <a:ext cx="508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CNEN</a:t>
            </a:r>
          </a:p>
        </p:txBody>
      </p:sp>
      <p:sp>
        <p:nvSpPr>
          <p:cNvPr id="254" name="Text Box 27"/>
          <p:cNvSpPr txBox="1">
            <a:spLocks noChangeArrowheads="1"/>
          </p:cNvSpPr>
          <p:nvPr/>
        </p:nvSpPr>
        <p:spPr bwMode="auto">
          <a:xfrm>
            <a:off x="4246563" y="5892800"/>
            <a:ext cx="482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FESP</a:t>
            </a:r>
          </a:p>
        </p:txBody>
      </p:sp>
      <p:sp>
        <p:nvSpPr>
          <p:cNvPr id="255" name="Oval 28"/>
          <p:cNvSpPr>
            <a:spLocks noChangeArrowheads="1"/>
          </p:cNvSpPr>
          <p:nvPr/>
        </p:nvSpPr>
        <p:spPr bwMode="auto">
          <a:xfrm>
            <a:off x="4475163" y="576103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56" name="Oval 29"/>
          <p:cNvSpPr>
            <a:spLocks noChangeArrowheads="1"/>
          </p:cNvSpPr>
          <p:nvPr/>
        </p:nvSpPr>
        <p:spPr bwMode="auto">
          <a:xfrm>
            <a:off x="5487988" y="5300663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57" name="Oval 30"/>
          <p:cNvSpPr>
            <a:spLocks noChangeArrowheads="1"/>
          </p:cNvSpPr>
          <p:nvPr/>
        </p:nvSpPr>
        <p:spPr bwMode="auto">
          <a:xfrm>
            <a:off x="4760913" y="46212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58" name="Text Box 31"/>
          <p:cNvSpPr txBox="1">
            <a:spLocks noChangeArrowheads="1"/>
          </p:cNvSpPr>
          <p:nvPr/>
        </p:nvSpPr>
        <p:spPr bwMode="auto">
          <a:xfrm>
            <a:off x="2460625" y="4794250"/>
            <a:ext cx="700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000">
                <a:solidFill>
                  <a:srgbClr val="FF0000"/>
                </a:solidFill>
              </a:rPr>
              <a:t>PUC-Rio</a:t>
            </a:r>
          </a:p>
        </p:txBody>
      </p:sp>
      <p:sp>
        <p:nvSpPr>
          <p:cNvPr id="259" name="Text Box 32"/>
          <p:cNvSpPr txBox="1">
            <a:spLocks noChangeArrowheads="1"/>
          </p:cNvSpPr>
          <p:nvPr/>
        </p:nvSpPr>
        <p:spPr bwMode="auto">
          <a:xfrm>
            <a:off x="1195388" y="5376863"/>
            <a:ext cx="501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000">
                <a:solidFill>
                  <a:srgbClr val="000000"/>
                </a:solidFill>
              </a:rPr>
              <a:t>IMPA</a:t>
            </a:r>
          </a:p>
        </p:txBody>
      </p:sp>
      <p:sp>
        <p:nvSpPr>
          <p:cNvPr id="260" name="Text Box 33"/>
          <p:cNvSpPr txBox="1">
            <a:spLocks noChangeArrowheads="1"/>
          </p:cNvSpPr>
          <p:nvPr/>
        </p:nvSpPr>
        <p:spPr bwMode="auto">
          <a:xfrm>
            <a:off x="5562600" y="5072063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UFRJ/MAT</a:t>
            </a:r>
          </a:p>
        </p:txBody>
      </p:sp>
      <p:sp>
        <p:nvSpPr>
          <p:cNvPr id="261" name="Text Box 34"/>
          <p:cNvSpPr txBox="1">
            <a:spLocks noChangeArrowheads="1"/>
          </p:cNvSpPr>
          <p:nvPr/>
        </p:nvSpPr>
        <p:spPr bwMode="auto">
          <a:xfrm>
            <a:off x="5280025" y="4108450"/>
            <a:ext cx="368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FF0000"/>
                </a:solidFill>
              </a:rPr>
              <a:t>SIX</a:t>
            </a:r>
          </a:p>
        </p:txBody>
      </p:sp>
      <p:sp>
        <p:nvSpPr>
          <p:cNvPr id="262" name="Text Box 35"/>
          <p:cNvSpPr txBox="1">
            <a:spLocks noChangeArrowheads="1"/>
          </p:cNvSpPr>
          <p:nvPr/>
        </p:nvSpPr>
        <p:spPr bwMode="auto">
          <a:xfrm>
            <a:off x="4137025" y="1898650"/>
            <a:ext cx="387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FF0000"/>
                </a:solidFill>
              </a:rPr>
              <a:t>MIX</a:t>
            </a:r>
          </a:p>
        </p:txBody>
      </p:sp>
      <p:sp>
        <p:nvSpPr>
          <p:cNvPr id="263" name="Oval 36"/>
          <p:cNvSpPr>
            <a:spLocks noChangeArrowheads="1"/>
          </p:cNvSpPr>
          <p:nvPr/>
        </p:nvSpPr>
        <p:spPr bwMode="auto">
          <a:xfrm>
            <a:off x="5229225" y="40322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64" name="Text Box 37"/>
          <p:cNvSpPr txBox="1">
            <a:spLocks noChangeArrowheads="1"/>
          </p:cNvSpPr>
          <p:nvPr/>
        </p:nvSpPr>
        <p:spPr bwMode="auto">
          <a:xfrm>
            <a:off x="6194425" y="3727450"/>
            <a:ext cx="63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FAPERJ</a:t>
            </a:r>
          </a:p>
        </p:txBody>
      </p:sp>
      <p:sp>
        <p:nvSpPr>
          <p:cNvPr id="265" name="Oval 38"/>
          <p:cNvSpPr>
            <a:spLocks noChangeArrowheads="1"/>
          </p:cNvSpPr>
          <p:nvPr/>
        </p:nvSpPr>
        <p:spPr bwMode="auto">
          <a:xfrm>
            <a:off x="4454525" y="4722813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66" name="Text Box 39"/>
          <p:cNvSpPr txBox="1">
            <a:spLocks noChangeArrowheads="1"/>
          </p:cNvSpPr>
          <p:nvPr/>
        </p:nvSpPr>
        <p:spPr bwMode="auto">
          <a:xfrm>
            <a:off x="4224338" y="4552950"/>
            <a:ext cx="35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IFF</a:t>
            </a:r>
          </a:p>
        </p:txBody>
      </p:sp>
      <p:sp>
        <p:nvSpPr>
          <p:cNvPr id="267" name="Text Box 40"/>
          <p:cNvSpPr txBox="1">
            <a:spLocks noChangeArrowheads="1"/>
          </p:cNvSpPr>
          <p:nvPr/>
        </p:nvSpPr>
        <p:spPr bwMode="auto">
          <a:xfrm>
            <a:off x="4203700" y="6400800"/>
            <a:ext cx="6556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100">
                <a:solidFill>
                  <a:srgbClr val="333399"/>
                </a:solidFill>
              </a:rPr>
              <a:t>Estrela</a:t>
            </a:r>
          </a:p>
          <a:p>
            <a:pPr algn="ctr" eaLnBrk="1" hangingPunct="1"/>
            <a:r>
              <a:rPr lang="pt-BR" sz="1100">
                <a:solidFill>
                  <a:srgbClr val="333399"/>
                </a:solidFill>
              </a:rPr>
              <a:t>Urca 4</a:t>
            </a:r>
          </a:p>
        </p:txBody>
      </p:sp>
      <p:sp>
        <p:nvSpPr>
          <p:cNvPr id="268" name="Text Box 41"/>
          <p:cNvSpPr txBox="1">
            <a:spLocks noChangeArrowheads="1"/>
          </p:cNvSpPr>
          <p:nvPr/>
        </p:nvSpPr>
        <p:spPr bwMode="auto">
          <a:xfrm>
            <a:off x="1344613" y="4843463"/>
            <a:ext cx="827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000">
                <a:solidFill>
                  <a:srgbClr val="000000"/>
                </a:solidFill>
              </a:rPr>
              <a:t>CAP-UFRJ</a:t>
            </a:r>
          </a:p>
        </p:txBody>
      </p:sp>
      <p:sp>
        <p:nvSpPr>
          <p:cNvPr id="269" name="Oval 42"/>
          <p:cNvSpPr>
            <a:spLocks noChangeArrowheads="1"/>
          </p:cNvSpPr>
          <p:nvPr/>
        </p:nvSpPr>
        <p:spPr bwMode="auto">
          <a:xfrm>
            <a:off x="6394450" y="3151188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270" name="Oval 43"/>
          <p:cNvSpPr>
            <a:spLocks noChangeArrowheads="1"/>
          </p:cNvSpPr>
          <p:nvPr/>
        </p:nvSpPr>
        <p:spPr bwMode="auto">
          <a:xfrm>
            <a:off x="4056063" y="334168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71" name="Oval 44"/>
          <p:cNvSpPr>
            <a:spLocks noChangeArrowheads="1"/>
          </p:cNvSpPr>
          <p:nvPr/>
        </p:nvSpPr>
        <p:spPr bwMode="auto">
          <a:xfrm>
            <a:off x="3952875" y="303212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72" name="Oval 45"/>
          <p:cNvSpPr>
            <a:spLocks noChangeArrowheads="1"/>
          </p:cNvSpPr>
          <p:nvPr/>
        </p:nvSpPr>
        <p:spPr bwMode="auto">
          <a:xfrm>
            <a:off x="3929063" y="284797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73" name="Oval 46"/>
          <p:cNvSpPr>
            <a:spLocks noChangeArrowheads="1"/>
          </p:cNvSpPr>
          <p:nvPr/>
        </p:nvSpPr>
        <p:spPr bwMode="auto">
          <a:xfrm>
            <a:off x="3930650" y="2362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74" name="Oval 47"/>
          <p:cNvSpPr>
            <a:spLocks noChangeArrowheads="1"/>
          </p:cNvSpPr>
          <p:nvPr/>
        </p:nvSpPr>
        <p:spPr bwMode="auto">
          <a:xfrm>
            <a:off x="3963988" y="220503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75" name="Oval 48"/>
          <p:cNvSpPr>
            <a:spLocks noChangeArrowheads="1"/>
          </p:cNvSpPr>
          <p:nvPr/>
        </p:nvSpPr>
        <p:spPr bwMode="auto">
          <a:xfrm>
            <a:off x="4518025" y="13652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76" name="Oval 49"/>
          <p:cNvSpPr>
            <a:spLocks noChangeArrowheads="1"/>
          </p:cNvSpPr>
          <p:nvPr/>
        </p:nvSpPr>
        <p:spPr bwMode="auto">
          <a:xfrm>
            <a:off x="5292725" y="11620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77" name="Oval 50"/>
          <p:cNvSpPr>
            <a:spLocks noChangeArrowheads="1"/>
          </p:cNvSpPr>
          <p:nvPr/>
        </p:nvSpPr>
        <p:spPr bwMode="auto">
          <a:xfrm>
            <a:off x="5991225" y="14414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78" name="Oval 51"/>
          <p:cNvSpPr>
            <a:spLocks noChangeArrowheads="1"/>
          </p:cNvSpPr>
          <p:nvPr/>
        </p:nvSpPr>
        <p:spPr bwMode="auto">
          <a:xfrm>
            <a:off x="6340475" y="19113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79" name="Oval 52"/>
          <p:cNvSpPr>
            <a:spLocks noChangeArrowheads="1"/>
          </p:cNvSpPr>
          <p:nvPr/>
        </p:nvSpPr>
        <p:spPr bwMode="auto">
          <a:xfrm>
            <a:off x="6448425" y="29527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80" name="Text Box 53"/>
          <p:cNvSpPr txBox="1">
            <a:spLocks noChangeArrowheads="1"/>
          </p:cNvSpPr>
          <p:nvPr/>
        </p:nvSpPr>
        <p:spPr bwMode="auto">
          <a:xfrm>
            <a:off x="6116638" y="1298575"/>
            <a:ext cx="81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CPII-Centro</a:t>
            </a:r>
          </a:p>
        </p:txBody>
      </p:sp>
      <p:sp>
        <p:nvSpPr>
          <p:cNvPr id="281" name="Text Box 54"/>
          <p:cNvSpPr txBox="1">
            <a:spLocks noChangeArrowheads="1"/>
          </p:cNvSpPr>
          <p:nvPr/>
        </p:nvSpPr>
        <p:spPr bwMode="auto">
          <a:xfrm>
            <a:off x="6438900" y="1831975"/>
            <a:ext cx="749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UFRJ-O.V.</a:t>
            </a:r>
          </a:p>
        </p:txBody>
      </p:sp>
      <p:sp>
        <p:nvSpPr>
          <p:cNvPr id="282" name="Text Box 55"/>
          <p:cNvSpPr txBox="1">
            <a:spLocks noChangeArrowheads="1"/>
          </p:cNvSpPr>
          <p:nvPr/>
        </p:nvSpPr>
        <p:spPr bwMode="auto">
          <a:xfrm>
            <a:off x="6589713" y="2949575"/>
            <a:ext cx="368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INT</a:t>
            </a:r>
          </a:p>
        </p:txBody>
      </p:sp>
      <p:sp>
        <p:nvSpPr>
          <p:cNvPr id="283" name="Text Box 56"/>
          <p:cNvSpPr txBox="1">
            <a:spLocks noChangeArrowheads="1"/>
          </p:cNvSpPr>
          <p:nvPr/>
        </p:nvSpPr>
        <p:spPr bwMode="auto">
          <a:xfrm>
            <a:off x="5280025" y="908050"/>
            <a:ext cx="908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UFRJ-HESFA</a:t>
            </a:r>
          </a:p>
        </p:txBody>
      </p:sp>
      <p:sp>
        <p:nvSpPr>
          <p:cNvPr id="284" name="Text Box 57"/>
          <p:cNvSpPr txBox="1">
            <a:spLocks noChangeArrowheads="1"/>
          </p:cNvSpPr>
          <p:nvPr/>
        </p:nvSpPr>
        <p:spPr bwMode="auto">
          <a:xfrm>
            <a:off x="4200525" y="1073150"/>
            <a:ext cx="838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UFRJ-EEAN</a:t>
            </a:r>
          </a:p>
        </p:txBody>
      </p:sp>
      <p:sp>
        <p:nvSpPr>
          <p:cNvPr id="285" name="Text Box 58"/>
          <p:cNvSpPr txBox="1">
            <a:spLocks noChangeArrowheads="1"/>
          </p:cNvSpPr>
          <p:nvPr/>
        </p:nvSpPr>
        <p:spPr bwMode="auto">
          <a:xfrm>
            <a:off x="3292475" y="2179638"/>
            <a:ext cx="708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800">
                <a:solidFill>
                  <a:srgbClr val="000000"/>
                </a:solidFill>
              </a:rPr>
              <a:t>Uni-Rio -IB</a:t>
            </a:r>
          </a:p>
        </p:txBody>
      </p:sp>
      <p:sp>
        <p:nvSpPr>
          <p:cNvPr id="286" name="Text Box 59"/>
          <p:cNvSpPr txBox="1">
            <a:spLocks noChangeArrowheads="1"/>
          </p:cNvSpPr>
          <p:nvPr/>
        </p:nvSpPr>
        <p:spPr bwMode="auto">
          <a:xfrm>
            <a:off x="3251200" y="2351088"/>
            <a:ext cx="7016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800">
                <a:solidFill>
                  <a:srgbClr val="000000"/>
                </a:solidFill>
              </a:rPr>
              <a:t>UFRJ-HMF</a:t>
            </a:r>
          </a:p>
        </p:txBody>
      </p:sp>
      <p:sp>
        <p:nvSpPr>
          <p:cNvPr id="287" name="Text Box 60"/>
          <p:cNvSpPr txBox="1">
            <a:spLocks noChangeArrowheads="1"/>
          </p:cNvSpPr>
          <p:nvPr/>
        </p:nvSpPr>
        <p:spPr bwMode="auto">
          <a:xfrm>
            <a:off x="3336925" y="2820988"/>
            <a:ext cx="6175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800">
                <a:solidFill>
                  <a:srgbClr val="000000"/>
                </a:solidFill>
              </a:rPr>
              <a:t>UFRJ-FD</a:t>
            </a:r>
          </a:p>
        </p:txBody>
      </p:sp>
      <p:sp>
        <p:nvSpPr>
          <p:cNvPr id="288" name="Text Box 61"/>
          <p:cNvSpPr txBox="1">
            <a:spLocks noChangeArrowheads="1"/>
          </p:cNvSpPr>
          <p:nvPr/>
        </p:nvSpPr>
        <p:spPr bwMode="auto">
          <a:xfrm>
            <a:off x="3286125" y="2994025"/>
            <a:ext cx="7143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800">
                <a:solidFill>
                  <a:srgbClr val="000000"/>
                </a:solidFill>
              </a:rPr>
              <a:t>UFRJ-IFCS</a:t>
            </a:r>
          </a:p>
        </p:txBody>
      </p:sp>
      <p:sp>
        <p:nvSpPr>
          <p:cNvPr id="289" name="Text Box 62"/>
          <p:cNvSpPr txBox="1">
            <a:spLocks noChangeArrowheads="1"/>
          </p:cNvSpPr>
          <p:nvPr/>
        </p:nvSpPr>
        <p:spPr bwMode="auto">
          <a:xfrm>
            <a:off x="3371850" y="3302000"/>
            <a:ext cx="7080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800">
                <a:solidFill>
                  <a:srgbClr val="000000"/>
                </a:solidFill>
              </a:rPr>
              <a:t>UFRJ-ENM</a:t>
            </a:r>
          </a:p>
        </p:txBody>
      </p:sp>
      <p:sp>
        <p:nvSpPr>
          <p:cNvPr id="290" name="Text Box 63"/>
          <p:cNvSpPr txBox="1">
            <a:spLocks noChangeArrowheads="1"/>
          </p:cNvSpPr>
          <p:nvPr/>
        </p:nvSpPr>
        <p:spPr bwMode="auto">
          <a:xfrm>
            <a:off x="3429000" y="3467100"/>
            <a:ext cx="727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800">
                <a:solidFill>
                  <a:srgbClr val="000000"/>
                </a:solidFill>
              </a:rPr>
              <a:t>UERJ-ESDI</a:t>
            </a:r>
          </a:p>
        </p:txBody>
      </p:sp>
      <p:sp>
        <p:nvSpPr>
          <p:cNvPr id="291" name="Text Box 64"/>
          <p:cNvSpPr txBox="1">
            <a:spLocks noChangeArrowheads="1"/>
          </p:cNvSpPr>
          <p:nvPr/>
        </p:nvSpPr>
        <p:spPr bwMode="auto">
          <a:xfrm>
            <a:off x="5581650" y="5254625"/>
            <a:ext cx="450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INES</a:t>
            </a:r>
          </a:p>
        </p:txBody>
      </p:sp>
      <p:sp>
        <p:nvSpPr>
          <p:cNvPr id="292" name="Text Box 67"/>
          <p:cNvSpPr txBox="1">
            <a:spLocks noChangeArrowheads="1"/>
          </p:cNvSpPr>
          <p:nvPr/>
        </p:nvSpPr>
        <p:spPr bwMode="auto">
          <a:xfrm>
            <a:off x="2370138" y="6183313"/>
            <a:ext cx="725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000">
                <a:solidFill>
                  <a:srgbClr val="000000"/>
                </a:solidFill>
              </a:rPr>
              <a:t>Embrapa</a:t>
            </a:r>
          </a:p>
        </p:txBody>
      </p:sp>
      <p:sp>
        <p:nvSpPr>
          <p:cNvPr id="293" name="Oval 68"/>
          <p:cNvSpPr>
            <a:spLocks noChangeArrowheads="1"/>
          </p:cNvSpPr>
          <p:nvPr/>
        </p:nvSpPr>
        <p:spPr bwMode="auto">
          <a:xfrm>
            <a:off x="2598738" y="50863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94" name="Text Box 69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Rede Acadêmica</a:t>
            </a:r>
          </a:p>
        </p:txBody>
      </p:sp>
      <p:sp>
        <p:nvSpPr>
          <p:cNvPr id="295" name="Oval 70"/>
          <p:cNvSpPr>
            <a:spLocks noChangeArrowheads="1"/>
          </p:cNvSpPr>
          <p:nvPr/>
        </p:nvSpPr>
        <p:spPr bwMode="auto">
          <a:xfrm>
            <a:off x="2447925" y="1060450"/>
            <a:ext cx="1066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96" name="Text Box 71"/>
          <p:cNvSpPr txBox="1">
            <a:spLocks noChangeArrowheads="1"/>
          </p:cNvSpPr>
          <p:nvPr/>
        </p:nvSpPr>
        <p:spPr bwMode="auto">
          <a:xfrm>
            <a:off x="2500313" y="1265238"/>
            <a:ext cx="9223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600">
                <a:solidFill>
                  <a:srgbClr val="333399"/>
                </a:solidFill>
              </a:rPr>
              <a:t>Anel</a:t>
            </a:r>
          </a:p>
          <a:p>
            <a:pPr algn="ctr" eaLnBrk="1" hangingPunct="1"/>
            <a:r>
              <a:rPr lang="pt-BR" sz="1600">
                <a:solidFill>
                  <a:srgbClr val="333399"/>
                </a:solidFill>
              </a:rPr>
              <a:t>Fundão</a:t>
            </a:r>
          </a:p>
          <a:p>
            <a:pPr algn="ctr" eaLnBrk="1" hangingPunct="1"/>
            <a:r>
              <a:rPr lang="pt-BR" sz="16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297" name="Oval 73"/>
          <p:cNvSpPr>
            <a:spLocks noChangeArrowheads="1"/>
          </p:cNvSpPr>
          <p:nvPr/>
        </p:nvSpPr>
        <p:spPr bwMode="auto">
          <a:xfrm>
            <a:off x="3100388" y="20351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98" name="Oval 74"/>
          <p:cNvSpPr>
            <a:spLocks noChangeArrowheads="1"/>
          </p:cNvSpPr>
          <p:nvPr/>
        </p:nvSpPr>
        <p:spPr bwMode="auto">
          <a:xfrm>
            <a:off x="2433638" y="1268413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99" name="Oval 75"/>
          <p:cNvSpPr>
            <a:spLocks noChangeArrowheads="1"/>
          </p:cNvSpPr>
          <p:nvPr/>
        </p:nvSpPr>
        <p:spPr bwMode="auto">
          <a:xfrm>
            <a:off x="3252788" y="1103313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00" name="Text Box 76"/>
          <p:cNvSpPr txBox="1">
            <a:spLocks noChangeArrowheads="1"/>
          </p:cNvSpPr>
          <p:nvPr/>
        </p:nvSpPr>
        <p:spPr bwMode="auto">
          <a:xfrm>
            <a:off x="2944813" y="2127250"/>
            <a:ext cx="482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FF0000"/>
                </a:solidFill>
              </a:rPr>
              <a:t>UFRJ</a:t>
            </a:r>
          </a:p>
        </p:txBody>
      </p:sp>
      <p:sp>
        <p:nvSpPr>
          <p:cNvPr id="301" name="Text Box 77"/>
          <p:cNvSpPr txBox="1">
            <a:spLocks noChangeArrowheads="1"/>
          </p:cNvSpPr>
          <p:nvPr/>
        </p:nvSpPr>
        <p:spPr bwMode="auto">
          <a:xfrm>
            <a:off x="2524125" y="2432050"/>
            <a:ext cx="692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FF0000"/>
                </a:solidFill>
              </a:rPr>
              <a:t>FIOCRUZ</a:t>
            </a:r>
          </a:p>
        </p:txBody>
      </p:sp>
      <p:sp>
        <p:nvSpPr>
          <p:cNvPr id="302" name="Text Box 78"/>
          <p:cNvSpPr txBox="1">
            <a:spLocks noChangeArrowheads="1"/>
          </p:cNvSpPr>
          <p:nvPr/>
        </p:nvSpPr>
        <p:spPr bwMode="auto">
          <a:xfrm>
            <a:off x="3348038" y="106045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000">
                <a:solidFill>
                  <a:srgbClr val="000000"/>
                </a:solidFill>
              </a:rPr>
              <a:t>IEN</a:t>
            </a:r>
          </a:p>
        </p:txBody>
      </p:sp>
      <p:sp>
        <p:nvSpPr>
          <p:cNvPr id="303" name="Text Box 79"/>
          <p:cNvSpPr txBox="1">
            <a:spLocks noChangeArrowheads="1"/>
          </p:cNvSpPr>
          <p:nvPr/>
        </p:nvSpPr>
        <p:spPr bwMode="auto">
          <a:xfrm>
            <a:off x="2514600" y="1208088"/>
            <a:ext cx="584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CETEM</a:t>
            </a:r>
          </a:p>
        </p:txBody>
      </p:sp>
      <p:sp>
        <p:nvSpPr>
          <p:cNvPr id="304" name="Rectangle 80"/>
          <p:cNvSpPr>
            <a:spLocks noChangeArrowheads="1"/>
          </p:cNvSpPr>
          <p:nvPr/>
        </p:nvSpPr>
        <p:spPr bwMode="auto">
          <a:xfrm>
            <a:off x="2147888" y="1101725"/>
            <a:ext cx="762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05" name="Rectangle 81"/>
          <p:cNvSpPr>
            <a:spLocks noChangeArrowheads="1"/>
          </p:cNvSpPr>
          <p:nvPr/>
        </p:nvSpPr>
        <p:spPr bwMode="auto">
          <a:xfrm>
            <a:off x="2138363" y="1196975"/>
            <a:ext cx="762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06" name="Oval 83"/>
          <p:cNvSpPr>
            <a:spLocks noChangeArrowheads="1"/>
          </p:cNvSpPr>
          <p:nvPr/>
        </p:nvSpPr>
        <p:spPr bwMode="auto">
          <a:xfrm>
            <a:off x="2416175" y="238918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07" name="Oval 85"/>
          <p:cNvSpPr>
            <a:spLocks noChangeArrowheads="1"/>
          </p:cNvSpPr>
          <p:nvPr/>
        </p:nvSpPr>
        <p:spPr bwMode="auto">
          <a:xfrm>
            <a:off x="466725" y="2508250"/>
            <a:ext cx="1981200" cy="1828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08" name="Text Box 86"/>
          <p:cNvSpPr txBox="1">
            <a:spLocks noChangeArrowheads="1"/>
          </p:cNvSpPr>
          <p:nvPr/>
        </p:nvSpPr>
        <p:spPr bwMode="auto">
          <a:xfrm>
            <a:off x="1041400" y="3127375"/>
            <a:ext cx="7191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600">
                <a:solidFill>
                  <a:srgbClr val="333399"/>
                </a:solidFill>
              </a:rPr>
              <a:t>Anel</a:t>
            </a:r>
          </a:p>
          <a:p>
            <a:pPr algn="ctr" eaLnBrk="1" hangingPunct="1"/>
            <a:r>
              <a:rPr lang="pt-BR" sz="1600">
                <a:solidFill>
                  <a:srgbClr val="333399"/>
                </a:solidFill>
              </a:rPr>
              <a:t>Norte</a:t>
            </a:r>
          </a:p>
          <a:p>
            <a:pPr algn="ctr" eaLnBrk="1" hangingPunct="1"/>
            <a:r>
              <a:rPr lang="pt-BR" sz="1200">
                <a:solidFill>
                  <a:srgbClr val="333399"/>
                </a:solidFill>
              </a:rPr>
              <a:t>18</a:t>
            </a:r>
          </a:p>
        </p:txBody>
      </p:sp>
      <p:sp>
        <p:nvSpPr>
          <p:cNvPr id="309" name="Oval 87"/>
          <p:cNvSpPr>
            <a:spLocks noChangeArrowheads="1"/>
          </p:cNvSpPr>
          <p:nvPr/>
        </p:nvSpPr>
        <p:spPr bwMode="auto">
          <a:xfrm>
            <a:off x="2100263" y="27622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10" name="Oval 88"/>
          <p:cNvSpPr>
            <a:spLocks noChangeArrowheads="1"/>
          </p:cNvSpPr>
          <p:nvPr/>
        </p:nvSpPr>
        <p:spPr bwMode="auto">
          <a:xfrm>
            <a:off x="1870075" y="41243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srgbClr val="000000"/>
              </a:solidFill>
            </a:endParaRPr>
          </a:p>
        </p:txBody>
      </p:sp>
      <p:sp>
        <p:nvSpPr>
          <p:cNvPr id="311" name="Text Box 89"/>
          <p:cNvSpPr txBox="1">
            <a:spLocks noChangeArrowheads="1"/>
          </p:cNvSpPr>
          <p:nvPr/>
        </p:nvSpPr>
        <p:spPr bwMode="auto">
          <a:xfrm>
            <a:off x="2219325" y="2736850"/>
            <a:ext cx="488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FF0000"/>
                </a:solidFill>
              </a:rPr>
              <a:t>UERJ</a:t>
            </a:r>
          </a:p>
        </p:txBody>
      </p:sp>
      <p:sp>
        <p:nvSpPr>
          <p:cNvPr id="312" name="Text Box 90"/>
          <p:cNvSpPr txBox="1">
            <a:spLocks noChangeArrowheads="1"/>
          </p:cNvSpPr>
          <p:nvPr/>
        </p:nvSpPr>
        <p:spPr bwMode="auto">
          <a:xfrm>
            <a:off x="2028825" y="4159250"/>
            <a:ext cx="742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FF0000"/>
                </a:solidFill>
              </a:rPr>
              <a:t>CEFET-RJ</a:t>
            </a:r>
          </a:p>
        </p:txBody>
      </p:sp>
      <p:sp>
        <p:nvSpPr>
          <p:cNvPr id="313" name="Oval 91"/>
          <p:cNvSpPr>
            <a:spLocks noChangeArrowheads="1"/>
          </p:cNvSpPr>
          <p:nvPr/>
        </p:nvSpPr>
        <p:spPr bwMode="auto">
          <a:xfrm>
            <a:off x="427038" y="3586163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14" name="Oval 92"/>
          <p:cNvSpPr>
            <a:spLocks noChangeArrowheads="1"/>
          </p:cNvSpPr>
          <p:nvPr/>
        </p:nvSpPr>
        <p:spPr bwMode="auto">
          <a:xfrm>
            <a:off x="404813" y="323532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15" name="Oval 93"/>
          <p:cNvSpPr>
            <a:spLocks noChangeArrowheads="1"/>
          </p:cNvSpPr>
          <p:nvPr/>
        </p:nvSpPr>
        <p:spPr bwMode="auto">
          <a:xfrm>
            <a:off x="468313" y="294322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16" name="Oval 94"/>
          <p:cNvSpPr>
            <a:spLocks noChangeArrowheads="1"/>
          </p:cNvSpPr>
          <p:nvPr/>
        </p:nvSpPr>
        <p:spPr bwMode="auto">
          <a:xfrm>
            <a:off x="968375" y="2514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17" name="Oval 95"/>
          <p:cNvSpPr>
            <a:spLocks noChangeArrowheads="1"/>
          </p:cNvSpPr>
          <p:nvPr/>
        </p:nvSpPr>
        <p:spPr bwMode="auto">
          <a:xfrm>
            <a:off x="2136775" y="39433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18" name="Oval 96"/>
          <p:cNvSpPr>
            <a:spLocks noChangeArrowheads="1"/>
          </p:cNvSpPr>
          <p:nvPr/>
        </p:nvSpPr>
        <p:spPr bwMode="auto">
          <a:xfrm>
            <a:off x="568325" y="387667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19" name="Text Box 97"/>
          <p:cNvSpPr txBox="1">
            <a:spLocks noChangeArrowheads="1"/>
          </p:cNvSpPr>
          <p:nvPr/>
        </p:nvSpPr>
        <p:spPr bwMode="auto">
          <a:xfrm>
            <a:off x="73025" y="2871788"/>
            <a:ext cx="35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ON</a:t>
            </a:r>
          </a:p>
        </p:txBody>
      </p:sp>
      <p:sp>
        <p:nvSpPr>
          <p:cNvPr id="320" name="Text Box 98"/>
          <p:cNvSpPr txBox="1">
            <a:spLocks noChangeArrowheads="1"/>
          </p:cNvSpPr>
          <p:nvPr/>
        </p:nvSpPr>
        <p:spPr bwMode="auto">
          <a:xfrm>
            <a:off x="-63500" y="3257550"/>
            <a:ext cx="508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MAST</a:t>
            </a:r>
          </a:p>
        </p:txBody>
      </p:sp>
      <p:sp>
        <p:nvSpPr>
          <p:cNvPr id="321" name="Text Box 99"/>
          <p:cNvSpPr txBox="1">
            <a:spLocks noChangeArrowheads="1"/>
          </p:cNvSpPr>
          <p:nvPr/>
        </p:nvSpPr>
        <p:spPr bwMode="auto">
          <a:xfrm>
            <a:off x="1433513" y="4384675"/>
            <a:ext cx="644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800">
                <a:solidFill>
                  <a:srgbClr val="000000"/>
                </a:solidFill>
              </a:rPr>
              <a:t>UFRJ-MN</a:t>
            </a:r>
          </a:p>
        </p:txBody>
      </p:sp>
      <p:sp>
        <p:nvSpPr>
          <p:cNvPr id="322" name="Text Box 100"/>
          <p:cNvSpPr txBox="1">
            <a:spLocks noChangeArrowheads="1"/>
          </p:cNvSpPr>
          <p:nvPr/>
        </p:nvSpPr>
        <p:spPr bwMode="auto">
          <a:xfrm>
            <a:off x="77788" y="2566988"/>
            <a:ext cx="647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CEDERJ</a:t>
            </a:r>
          </a:p>
        </p:txBody>
      </p:sp>
      <p:sp>
        <p:nvSpPr>
          <p:cNvPr id="323" name="Text Box 101"/>
          <p:cNvSpPr txBox="1">
            <a:spLocks noChangeArrowheads="1"/>
          </p:cNvSpPr>
          <p:nvPr/>
        </p:nvSpPr>
        <p:spPr bwMode="auto">
          <a:xfrm>
            <a:off x="2366963" y="3622675"/>
            <a:ext cx="5175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ISERJ</a:t>
            </a:r>
          </a:p>
        </p:txBody>
      </p:sp>
      <p:sp>
        <p:nvSpPr>
          <p:cNvPr id="324" name="Text Box 102"/>
          <p:cNvSpPr txBox="1">
            <a:spLocks noChangeArrowheads="1"/>
          </p:cNvSpPr>
          <p:nvPr/>
        </p:nvSpPr>
        <p:spPr bwMode="auto">
          <a:xfrm>
            <a:off x="2303463" y="3862388"/>
            <a:ext cx="698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IFECT-RJ</a:t>
            </a:r>
          </a:p>
        </p:txBody>
      </p:sp>
      <p:sp>
        <p:nvSpPr>
          <p:cNvPr id="325" name="Text Box 103"/>
          <p:cNvSpPr txBox="1">
            <a:spLocks noChangeArrowheads="1"/>
          </p:cNvSpPr>
          <p:nvPr/>
        </p:nvSpPr>
        <p:spPr bwMode="auto">
          <a:xfrm>
            <a:off x="-92075" y="3582988"/>
            <a:ext cx="603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CPII-SC</a:t>
            </a:r>
          </a:p>
        </p:txBody>
      </p:sp>
      <p:sp>
        <p:nvSpPr>
          <p:cNvPr id="326" name="Oval 104"/>
          <p:cNvSpPr>
            <a:spLocks noChangeArrowheads="1"/>
          </p:cNvSpPr>
          <p:nvPr/>
        </p:nvSpPr>
        <p:spPr bwMode="auto">
          <a:xfrm>
            <a:off x="1593850" y="4233863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27" name="Text Box 105"/>
          <p:cNvSpPr txBox="1">
            <a:spLocks noChangeArrowheads="1"/>
          </p:cNvSpPr>
          <p:nvPr/>
        </p:nvSpPr>
        <p:spPr bwMode="auto">
          <a:xfrm>
            <a:off x="-57150" y="3863975"/>
            <a:ext cx="692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800">
                <a:solidFill>
                  <a:srgbClr val="000000"/>
                </a:solidFill>
              </a:rPr>
              <a:t>UERJ-FEN</a:t>
            </a:r>
          </a:p>
        </p:txBody>
      </p:sp>
      <p:sp>
        <p:nvSpPr>
          <p:cNvPr id="328" name="Oval 106"/>
          <p:cNvSpPr>
            <a:spLocks noChangeArrowheads="1"/>
          </p:cNvSpPr>
          <p:nvPr/>
        </p:nvSpPr>
        <p:spPr bwMode="auto">
          <a:xfrm>
            <a:off x="1341438" y="242728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29" name="Text Box 107"/>
          <p:cNvSpPr txBox="1">
            <a:spLocks noChangeArrowheads="1"/>
          </p:cNvSpPr>
          <p:nvPr/>
        </p:nvSpPr>
        <p:spPr bwMode="auto">
          <a:xfrm>
            <a:off x="441325" y="2287588"/>
            <a:ext cx="7683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UERJ-PPC</a:t>
            </a:r>
          </a:p>
        </p:txBody>
      </p:sp>
      <p:sp>
        <p:nvSpPr>
          <p:cNvPr id="330" name="Oval 108"/>
          <p:cNvSpPr>
            <a:spLocks noChangeArrowheads="1"/>
          </p:cNvSpPr>
          <p:nvPr/>
        </p:nvSpPr>
        <p:spPr bwMode="auto">
          <a:xfrm>
            <a:off x="2295525" y="36512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31" name="Oval 109"/>
          <p:cNvSpPr>
            <a:spLocks noChangeArrowheads="1"/>
          </p:cNvSpPr>
          <p:nvPr/>
        </p:nvSpPr>
        <p:spPr bwMode="auto">
          <a:xfrm>
            <a:off x="2381250" y="343217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32" name="Oval 110"/>
          <p:cNvSpPr>
            <a:spLocks noChangeArrowheads="1"/>
          </p:cNvSpPr>
          <p:nvPr/>
        </p:nvSpPr>
        <p:spPr bwMode="auto">
          <a:xfrm>
            <a:off x="1939925" y="260667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33" name="Text Box 111"/>
          <p:cNvSpPr txBox="1">
            <a:spLocks noChangeArrowheads="1"/>
          </p:cNvSpPr>
          <p:nvPr/>
        </p:nvSpPr>
        <p:spPr bwMode="auto">
          <a:xfrm>
            <a:off x="2471738" y="3398838"/>
            <a:ext cx="527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HUGG</a:t>
            </a:r>
          </a:p>
        </p:txBody>
      </p:sp>
      <p:sp>
        <p:nvSpPr>
          <p:cNvPr id="334" name="Text Box 112"/>
          <p:cNvSpPr txBox="1">
            <a:spLocks noChangeArrowheads="1"/>
          </p:cNvSpPr>
          <p:nvPr/>
        </p:nvSpPr>
        <p:spPr bwMode="auto">
          <a:xfrm>
            <a:off x="2403475" y="2938463"/>
            <a:ext cx="577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CPII-TJ</a:t>
            </a:r>
          </a:p>
        </p:txBody>
      </p:sp>
      <p:sp>
        <p:nvSpPr>
          <p:cNvPr id="335" name="Text Box 113"/>
          <p:cNvSpPr txBox="1">
            <a:spLocks noChangeArrowheads="1"/>
          </p:cNvSpPr>
          <p:nvPr/>
        </p:nvSpPr>
        <p:spPr bwMode="auto">
          <a:xfrm>
            <a:off x="1782763" y="2422525"/>
            <a:ext cx="777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800">
                <a:solidFill>
                  <a:srgbClr val="000000"/>
                </a:solidFill>
              </a:rPr>
              <a:t>UERJ-HUPE</a:t>
            </a:r>
          </a:p>
        </p:txBody>
      </p:sp>
      <p:sp>
        <p:nvSpPr>
          <p:cNvPr id="336" name="Text Box 115"/>
          <p:cNvSpPr txBox="1">
            <a:spLocks noChangeArrowheads="1"/>
          </p:cNvSpPr>
          <p:nvPr/>
        </p:nvSpPr>
        <p:spPr bwMode="auto">
          <a:xfrm>
            <a:off x="1208088" y="1924050"/>
            <a:ext cx="692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000">
                <a:solidFill>
                  <a:srgbClr val="000000"/>
                </a:solidFill>
              </a:rPr>
              <a:t>FAETEC</a:t>
            </a:r>
          </a:p>
        </p:txBody>
      </p:sp>
      <p:sp>
        <p:nvSpPr>
          <p:cNvPr id="337" name="Oval 116"/>
          <p:cNvSpPr>
            <a:spLocks noChangeArrowheads="1"/>
          </p:cNvSpPr>
          <p:nvPr/>
        </p:nvSpPr>
        <p:spPr bwMode="auto">
          <a:xfrm>
            <a:off x="2014538" y="519113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cxnSp>
        <p:nvCxnSpPr>
          <p:cNvPr id="338" name="AutoShape 117"/>
          <p:cNvCxnSpPr>
            <a:cxnSpLocks noChangeShapeType="1"/>
            <a:stCxn id="306" idx="4"/>
            <a:endCxn id="337" idx="3"/>
          </p:cNvCxnSpPr>
          <p:nvPr/>
        </p:nvCxnSpPr>
        <p:spPr bwMode="auto">
          <a:xfrm rot="5400000" flipH="1">
            <a:off x="1318419" y="1367632"/>
            <a:ext cx="1892300" cy="455612"/>
          </a:xfrm>
          <a:prstGeom prst="straightConnector1">
            <a:avLst/>
          </a:prstGeom>
          <a:noFill/>
          <a:ln w="9525">
            <a:solidFill>
              <a:srgbClr val="5F5F5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9" name="Text Box 118"/>
          <p:cNvSpPr txBox="1">
            <a:spLocks noChangeArrowheads="1"/>
          </p:cNvSpPr>
          <p:nvPr/>
        </p:nvSpPr>
        <p:spPr bwMode="auto">
          <a:xfrm>
            <a:off x="2173288" y="492125"/>
            <a:ext cx="403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000">
                <a:solidFill>
                  <a:srgbClr val="000000"/>
                </a:solidFill>
              </a:rPr>
              <a:t>IRD</a:t>
            </a:r>
          </a:p>
        </p:txBody>
      </p:sp>
      <p:sp>
        <p:nvSpPr>
          <p:cNvPr id="340" name="Oval 119"/>
          <p:cNvSpPr>
            <a:spLocks noChangeArrowheads="1"/>
          </p:cNvSpPr>
          <p:nvPr/>
        </p:nvSpPr>
        <p:spPr bwMode="auto">
          <a:xfrm>
            <a:off x="723900" y="268922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41" name="Text Box 120"/>
          <p:cNvSpPr txBox="1">
            <a:spLocks noChangeArrowheads="1"/>
          </p:cNvSpPr>
          <p:nvPr/>
        </p:nvSpPr>
        <p:spPr bwMode="auto">
          <a:xfrm>
            <a:off x="1098550" y="2182813"/>
            <a:ext cx="6032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800">
                <a:solidFill>
                  <a:srgbClr val="000000"/>
                </a:solidFill>
              </a:rPr>
              <a:t>CPII-EN</a:t>
            </a:r>
          </a:p>
        </p:txBody>
      </p:sp>
      <p:cxnSp>
        <p:nvCxnSpPr>
          <p:cNvPr id="342" name="AutoShape 121"/>
          <p:cNvCxnSpPr>
            <a:cxnSpLocks noChangeShapeType="1"/>
            <a:stCxn id="309" idx="0"/>
            <a:endCxn id="366" idx="0"/>
          </p:cNvCxnSpPr>
          <p:nvPr/>
        </p:nvCxnSpPr>
        <p:spPr bwMode="auto">
          <a:xfrm flipH="1" flipV="1">
            <a:off x="1585913" y="992188"/>
            <a:ext cx="590550" cy="1770062"/>
          </a:xfrm>
          <a:prstGeom prst="straightConnector1">
            <a:avLst/>
          </a:prstGeom>
          <a:noFill/>
          <a:ln w="9525">
            <a:solidFill>
              <a:srgbClr val="5F5F5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3" name="Text Box 122"/>
          <p:cNvSpPr txBox="1">
            <a:spLocks noChangeArrowheads="1"/>
          </p:cNvSpPr>
          <p:nvPr/>
        </p:nvSpPr>
        <p:spPr bwMode="auto">
          <a:xfrm>
            <a:off x="4217988" y="5232400"/>
            <a:ext cx="14049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>
                <a:solidFill>
                  <a:srgbClr val="333399"/>
                </a:solidFill>
              </a:rPr>
              <a:t>Anel </a:t>
            </a:r>
            <a:r>
              <a:rPr lang="en-US">
                <a:solidFill>
                  <a:srgbClr val="333399"/>
                </a:solidFill>
              </a:rPr>
              <a:t>Botafogo</a:t>
            </a:r>
          </a:p>
          <a:p>
            <a:pPr algn="ctr" eaLnBrk="1" hangingPunct="1"/>
            <a:r>
              <a:rPr lang="en-US" sz="1100">
                <a:solidFill>
                  <a:srgbClr val="333399"/>
                </a:solidFill>
              </a:rPr>
              <a:t>15</a:t>
            </a:r>
            <a:endParaRPr lang="pt-BR" sz="1100">
              <a:solidFill>
                <a:srgbClr val="333399"/>
              </a:solidFill>
            </a:endParaRPr>
          </a:p>
        </p:txBody>
      </p:sp>
      <p:sp>
        <p:nvSpPr>
          <p:cNvPr id="344" name="Oval 123"/>
          <p:cNvSpPr>
            <a:spLocks noChangeArrowheads="1"/>
          </p:cNvSpPr>
          <p:nvPr/>
        </p:nvSpPr>
        <p:spPr bwMode="auto">
          <a:xfrm>
            <a:off x="5175250" y="57721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45" name="Text Box 124"/>
          <p:cNvSpPr txBox="1">
            <a:spLocks noChangeArrowheads="1"/>
          </p:cNvSpPr>
          <p:nvPr/>
        </p:nvSpPr>
        <p:spPr bwMode="auto">
          <a:xfrm>
            <a:off x="5254625" y="5826125"/>
            <a:ext cx="628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CPII-Hm</a:t>
            </a:r>
          </a:p>
        </p:txBody>
      </p:sp>
      <p:sp>
        <p:nvSpPr>
          <p:cNvPr id="346" name="Oval 125"/>
          <p:cNvSpPr>
            <a:spLocks noChangeArrowheads="1"/>
          </p:cNvSpPr>
          <p:nvPr/>
        </p:nvSpPr>
        <p:spPr bwMode="auto">
          <a:xfrm>
            <a:off x="4716463" y="584993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47" name="Text Box 126"/>
          <p:cNvSpPr txBox="1">
            <a:spLocks noChangeArrowheads="1"/>
          </p:cNvSpPr>
          <p:nvPr/>
        </p:nvSpPr>
        <p:spPr bwMode="auto">
          <a:xfrm>
            <a:off x="4465638" y="6024563"/>
            <a:ext cx="603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UNI-Rio</a:t>
            </a:r>
          </a:p>
        </p:txBody>
      </p:sp>
      <p:sp>
        <p:nvSpPr>
          <p:cNvPr id="348" name="Oval 127"/>
          <p:cNvSpPr>
            <a:spLocks noChangeArrowheads="1"/>
          </p:cNvSpPr>
          <p:nvPr/>
        </p:nvSpPr>
        <p:spPr bwMode="auto">
          <a:xfrm>
            <a:off x="2279650" y="3014663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graphicFrame>
        <p:nvGraphicFramePr>
          <p:cNvPr id="349" name="Object 129"/>
          <p:cNvGraphicFramePr>
            <a:graphicFrameLocks noChangeAspect="1"/>
          </p:cNvGraphicFramePr>
          <p:nvPr/>
        </p:nvGraphicFramePr>
        <p:xfrm>
          <a:off x="0" y="0"/>
          <a:ext cx="28527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Image" r:id="rId4" imgW="2996825" imgH="545839" progId="">
                  <p:embed/>
                </p:oleObj>
              </mc:Choice>
              <mc:Fallback>
                <p:oleObj name="Image" r:id="rId4" imgW="2996825" imgH="5458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85273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" name="Oval 131"/>
          <p:cNvSpPr>
            <a:spLocks noChangeArrowheads="1"/>
          </p:cNvSpPr>
          <p:nvPr/>
        </p:nvSpPr>
        <p:spPr bwMode="auto">
          <a:xfrm>
            <a:off x="4267200" y="5562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51" name="Line 132"/>
          <p:cNvSpPr>
            <a:spLocks noChangeShapeType="1"/>
          </p:cNvSpPr>
          <p:nvPr/>
        </p:nvSpPr>
        <p:spPr bwMode="auto">
          <a:xfrm flipH="1">
            <a:off x="3609975" y="5422900"/>
            <a:ext cx="579438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2" name="Oval 133"/>
          <p:cNvSpPr>
            <a:spLocks noChangeArrowheads="1"/>
          </p:cNvSpPr>
          <p:nvPr/>
        </p:nvSpPr>
        <p:spPr bwMode="auto">
          <a:xfrm>
            <a:off x="3490913" y="583247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53" name="Text Box 134"/>
          <p:cNvSpPr txBox="1">
            <a:spLocks noChangeArrowheads="1"/>
          </p:cNvSpPr>
          <p:nvPr/>
        </p:nvSpPr>
        <p:spPr bwMode="auto">
          <a:xfrm>
            <a:off x="2930525" y="5884863"/>
            <a:ext cx="671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000">
                <a:solidFill>
                  <a:srgbClr val="000000"/>
                </a:solidFill>
              </a:rPr>
              <a:t>UNI-RIO</a:t>
            </a:r>
          </a:p>
          <a:p>
            <a:pPr algn="ctr" eaLnBrk="1" hangingPunct="1"/>
            <a:r>
              <a:rPr lang="pt-BR" sz="800">
                <a:solidFill>
                  <a:srgbClr val="000000"/>
                </a:solidFill>
              </a:rPr>
              <a:t>TEC</a:t>
            </a:r>
          </a:p>
        </p:txBody>
      </p:sp>
      <p:sp>
        <p:nvSpPr>
          <p:cNvPr id="354" name="Oval 135"/>
          <p:cNvSpPr>
            <a:spLocks noChangeArrowheads="1"/>
          </p:cNvSpPr>
          <p:nvPr/>
        </p:nvSpPr>
        <p:spPr bwMode="auto">
          <a:xfrm>
            <a:off x="4252913" y="4938713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55" name="Text Box 136"/>
          <p:cNvSpPr txBox="1">
            <a:spLocks noChangeArrowheads="1"/>
          </p:cNvSpPr>
          <p:nvPr/>
        </p:nvSpPr>
        <p:spPr bwMode="auto">
          <a:xfrm>
            <a:off x="3514725" y="4949825"/>
            <a:ext cx="7683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UFRJ-CAE</a:t>
            </a:r>
          </a:p>
        </p:txBody>
      </p:sp>
      <p:sp>
        <p:nvSpPr>
          <p:cNvPr id="356" name="Oval 137"/>
          <p:cNvSpPr>
            <a:spLocks noChangeArrowheads="1"/>
          </p:cNvSpPr>
          <p:nvPr/>
        </p:nvSpPr>
        <p:spPr bwMode="auto">
          <a:xfrm>
            <a:off x="4983163" y="5840413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57" name="Text Box 138"/>
          <p:cNvSpPr txBox="1">
            <a:spLocks noChangeArrowheads="1"/>
          </p:cNvSpPr>
          <p:nvPr/>
        </p:nvSpPr>
        <p:spPr bwMode="auto">
          <a:xfrm>
            <a:off x="4895850" y="5978525"/>
            <a:ext cx="679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UERJ-CL</a:t>
            </a:r>
          </a:p>
        </p:txBody>
      </p:sp>
      <p:sp>
        <p:nvSpPr>
          <p:cNvPr id="358" name="Oval 139"/>
          <p:cNvSpPr>
            <a:spLocks noChangeArrowheads="1"/>
          </p:cNvSpPr>
          <p:nvPr/>
        </p:nvSpPr>
        <p:spPr bwMode="auto">
          <a:xfrm>
            <a:off x="5164138" y="467677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59" name="Text Box 140"/>
          <p:cNvSpPr txBox="1">
            <a:spLocks noChangeArrowheads="1"/>
          </p:cNvSpPr>
          <p:nvPr/>
        </p:nvSpPr>
        <p:spPr bwMode="auto">
          <a:xfrm>
            <a:off x="5191125" y="4381500"/>
            <a:ext cx="4889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UERJ</a:t>
            </a:r>
          </a:p>
          <a:p>
            <a:pPr eaLnBrk="1" hangingPunct="1"/>
            <a:r>
              <a:rPr lang="pt-BR" sz="700">
                <a:solidFill>
                  <a:srgbClr val="000000"/>
                </a:solidFill>
              </a:rPr>
              <a:t>CCBLS</a:t>
            </a:r>
          </a:p>
        </p:txBody>
      </p:sp>
      <p:sp>
        <p:nvSpPr>
          <p:cNvPr id="360" name="Oval 141"/>
          <p:cNvSpPr>
            <a:spLocks noChangeArrowheads="1"/>
          </p:cNvSpPr>
          <p:nvPr/>
        </p:nvSpPr>
        <p:spPr bwMode="auto">
          <a:xfrm>
            <a:off x="2033588" y="7810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61" name="Text Box 142"/>
          <p:cNvSpPr txBox="1">
            <a:spLocks noChangeArrowheads="1"/>
          </p:cNvSpPr>
          <p:nvPr/>
        </p:nvSpPr>
        <p:spPr bwMode="auto">
          <a:xfrm>
            <a:off x="2098675" y="712788"/>
            <a:ext cx="7302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800">
                <a:solidFill>
                  <a:srgbClr val="000000"/>
                </a:solidFill>
              </a:rPr>
              <a:t>FARMANG.</a:t>
            </a:r>
          </a:p>
        </p:txBody>
      </p:sp>
      <p:sp>
        <p:nvSpPr>
          <p:cNvPr id="362" name="Oval 143"/>
          <p:cNvSpPr>
            <a:spLocks noChangeArrowheads="1"/>
          </p:cNvSpPr>
          <p:nvPr/>
        </p:nvSpPr>
        <p:spPr bwMode="auto">
          <a:xfrm>
            <a:off x="3624263" y="606107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63" name="Text Box 144"/>
          <p:cNvSpPr txBox="1">
            <a:spLocks noChangeArrowheads="1"/>
          </p:cNvSpPr>
          <p:nvPr/>
        </p:nvSpPr>
        <p:spPr bwMode="auto">
          <a:xfrm>
            <a:off x="3116263" y="6180138"/>
            <a:ext cx="671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000">
                <a:solidFill>
                  <a:srgbClr val="000000"/>
                </a:solidFill>
              </a:rPr>
              <a:t>UNI-RIO</a:t>
            </a:r>
            <a:endParaRPr lang="pt-BR" sz="800">
              <a:solidFill>
                <a:srgbClr val="000000"/>
              </a:solidFill>
            </a:endParaRPr>
          </a:p>
        </p:txBody>
      </p:sp>
      <p:sp>
        <p:nvSpPr>
          <p:cNvPr id="364" name="Line 145"/>
          <p:cNvSpPr>
            <a:spLocks noChangeShapeType="1"/>
          </p:cNvSpPr>
          <p:nvPr/>
        </p:nvSpPr>
        <p:spPr bwMode="auto">
          <a:xfrm flipH="1">
            <a:off x="3714750" y="5399088"/>
            <a:ext cx="498475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5" name="Oval 128"/>
          <p:cNvSpPr>
            <a:spLocks noChangeArrowheads="1"/>
          </p:cNvSpPr>
          <p:nvPr/>
        </p:nvSpPr>
        <p:spPr bwMode="auto">
          <a:xfrm>
            <a:off x="4162425" y="52959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66" name="Oval 74"/>
          <p:cNvSpPr>
            <a:spLocks noChangeArrowheads="1"/>
          </p:cNvSpPr>
          <p:nvPr/>
        </p:nvSpPr>
        <p:spPr bwMode="auto">
          <a:xfrm>
            <a:off x="1509713" y="99218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67" name="Retângulo 145"/>
          <p:cNvSpPr>
            <a:spLocks noChangeArrowheads="1"/>
          </p:cNvSpPr>
          <p:nvPr/>
        </p:nvSpPr>
        <p:spPr bwMode="auto">
          <a:xfrm>
            <a:off x="576263" y="960438"/>
            <a:ext cx="958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900">
                <a:solidFill>
                  <a:srgbClr val="000000"/>
                </a:solidFill>
              </a:rPr>
              <a:t>CPII-Realengo</a:t>
            </a:r>
          </a:p>
        </p:txBody>
      </p:sp>
      <p:cxnSp>
        <p:nvCxnSpPr>
          <p:cNvPr id="368" name="AutoShape 121"/>
          <p:cNvCxnSpPr>
            <a:cxnSpLocks noChangeShapeType="1"/>
            <a:stCxn id="311" idx="1"/>
            <a:endCxn id="370" idx="4"/>
          </p:cNvCxnSpPr>
          <p:nvPr/>
        </p:nvCxnSpPr>
        <p:spPr bwMode="auto">
          <a:xfrm rot="10800000">
            <a:off x="1766888" y="723900"/>
            <a:ext cx="452437" cy="2127250"/>
          </a:xfrm>
          <a:prstGeom prst="straightConnector1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9" name="Retângulo 150"/>
          <p:cNvSpPr>
            <a:spLocks noChangeArrowheads="1"/>
          </p:cNvSpPr>
          <p:nvPr/>
        </p:nvSpPr>
        <p:spPr bwMode="auto">
          <a:xfrm>
            <a:off x="671513" y="554038"/>
            <a:ext cx="101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900">
                <a:solidFill>
                  <a:srgbClr val="000000"/>
                </a:solidFill>
              </a:rPr>
              <a:t>CEFET-MGraça</a:t>
            </a:r>
          </a:p>
        </p:txBody>
      </p:sp>
      <p:sp>
        <p:nvSpPr>
          <p:cNvPr id="370" name="Oval 74"/>
          <p:cNvSpPr>
            <a:spLocks noChangeArrowheads="1"/>
          </p:cNvSpPr>
          <p:nvPr/>
        </p:nvSpPr>
        <p:spPr bwMode="auto">
          <a:xfrm>
            <a:off x="1690688" y="5715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71" name="Oval 74"/>
          <p:cNvSpPr>
            <a:spLocks noChangeArrowheads="1"/>
          </p:cNvSpPr>
          <p:nvPr/>
        </p:nvSpPr>
        <p:spPr bwMode="auto">
          <a:xfrm>
            <a:off x="2386013" y="3287713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72" name="Retângulo 154"/>
          <p:cNvSpPr>
            <a:spLocks noChangeArrowheads="1"/>
          </p:cNvSpPr>
          <p:nvPr/>
        </p:nvSpPr>
        <p:spPr bwMode="auto">
          <a:xfrm>
            <a:off x="2476500" y="3227388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900">
                <a:solidFill>
                  <a:srgbClr val="000000"/>
                </a:solidFill>
              </a:rPr>
              <a:t>HUGG- PG</a:t>
            </a:r>
          </a:p>
        </p:txBody>
      </p:sp>
      <p:sp>
        <p:nvSpPr>
          <p:cNvPr id="373" name="Oval 96"/>
          <p:cNvSpPr>
            <a:spLocks noChangeArrowheads="1"/>
          </p:cNvSpPr>
          <p:nvPr/>
        </p:nvSpPr>
        <p:spPr bwMode="auto">
          <a:xfrm>
            <a:off x="765175" y="40703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74" name="Oval 96"/>
          <p:cNvSpPr>
            <a:spLocks noChangeArrowheads="1"/>
          </p:cNvSpPr>
          <p:nvPr/>
        </p:nvSpPr>
        <p:spPr bwMode="auto">
          <a:xfrm>
            <a:off x="1019175" y="42037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75" name="Oval 96"/>
          <p:cNvSpPr>
            <a:spLocks noChangeArrowheads="1"/>
          </p:cNvSpPr>
          <p:nvPr/>
        </p:nvSpPr>
        <p:spPr bwMode="auto">
          <a:xfrm>
            <a:off x="1330325" y="42608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76" name="Text Box 105"/>
          <p:cNvSpPr txBox="1">
            <a:spLocks noChangeArrowheads="1"/>
          </p:cNvSpPr>
          <p:nvPr/>
        </p:nvSpPr>
        <p:spPr bwMode="auto">
          <a:xfrm>
            <a:off x="390525" y="4143375"/>
            <a:ext cx="4492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000000"/>
                </a:solidFill>
              </a:rPr>
              <a:t>CTAv</a:t>
            </a:r>
            <a:endParaRPr lang="pt-BR" sz="800">
              <a:solidFill>
                <a:srgbClr val="000000"/>
              </a:solidFill>
            </a:endParaRPr>
          </a:p>
        </p:txBody>
      </p:sp>
      <p:sp>
        <p:nvSpPr>
          <p:cNvPr id="377" name="Text Box 105"/>
          <p:cNvSpPr txBox="1">
            <a:spLocks noChangeArrowheads="1"/>
          </p:cNvSpPr>
          <p:nvPr/>
        </p:nvSpPr>
        <p:spPr bwMode="auto">
          <a:xfrm>
            <a:off x="765175" y="4343400"/>
            <a:ext cx="4270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000000"/>
                </a:solidFill>
              </a:rPr>
              <a:t>INTO</a:t>
            </a:r>
            <a:endParaRPr lang="pt-BR" sz="800">
              <a:solidFill>
                <a:srgbClr val="000000"/>
              </a:solidFill>
            </a:endParaRPr>
          </a:p>
        </p:txBody>
      </p:sp>
      <p:sp>
        <p:nvSpPr>
          <p:cNvPr id="378" name="Text Box 105"/>
          <p:cNvSpPr txBox="1">
            <a:spLocks noChangeArrowheads="1"/>
          </p:cNvSpPr>
          <p:nvPr/>
        </p:nvSpPr>
        <p:spPr bwMode="auto">
          <a:xfrm>
            <a:off x="1069975" y="4448175"/>
            <a:ext cx="517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000000"/>
                </a:solidFill>
              </a:rPr>
              <a:t>INCA II</a:t>
            </a:r>
            <a:endParaRPr lang="pt-BR" sz="800">
              <a:solidFill>
                <a:srgbClr val="000000"/>
              </a:solidFill>
            </a:endParaRPr>
          </a:p>
        </p:txBody>
      </p:sp>
      <p:sp>
        <p:nvSpPr>
          <p:cNvPr id="379" name="Oval 106"/>
          <p:cNvSpPr>
            <a:spLocks noChangeArrowheads="1"/>
          </p:cNvSpPr>
          <p:nvPr/>
        </p:nvSpPr>
        <p:spPr bwMode="auto">
          <a:xfrm>
            <a:off x="1631950" y="244633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80" name="Text Box 120"/>
          <p:cNvSpPr txBox="1">
            <a:spLocks noChangeArrowheads="1"/>
          </p:cNvSpPr>
          <p:nvPr/>
        </p:nvSpPr>
        <p:spPr bwMode="auto">
          <a:xfrm>
            <a:off x="1441450" y="2268538"/>
            <a:ext cx="6937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800">
                <a:solidFill>
                  <a:srgbClr val="000000"/>
                </a:solidFill>
              </a:rPr>
              <a:t>INCA III IV</a:t>
            </a:r>
          </a:p>
        </p:txBody>
      </p:sp>
      <p:sp>
        <p:nvSpPr>
          <p:cNvPr id="381" name="Oval 114"/>
          <p:cNvSpPr>
            <a:spLocks noChangeArrowheads="1"/>
          </p:cNvSpPr>
          <p:nvPr/>
        </p:nvSpPr>
        <p:spPr bwMode="auto">
          <a:xfrm>
            <a:off x="1862138" y="1930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82" name="Oval 114"/>
          <p:cNvSpPr>
            <a:spLocks noChangeArrowheads="1"/>
          </p:cNvSpPr>
          <p:nvPr/>
        </p:nvSpPr>
        <p:spPr bwMode="auto">
          <a:xfrm>
            <a:off x="1685925" y="145891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83" name="Text Box 115"/>
          <p:cNvSpPr txBox="1">
            <a:spLocks noChangeArrowheads="1"/>
          </p:cNvSpPr>
          <p:nvPr/>
        </p:nvSpPr>
        <p:spPr bwMode="auto">
          <a:xfrm>
            <a:off x="922338" y="1423988"/>
            <a:ext cx="815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Vila Militar</a:t>
            </a:r>
            <a:endParaRPr lang="pt-BR" sz="1000">
              <a:solidFill>
                <a:srgbClr val="000000"/>
              </a:solidFill>
            </a:endParaRPr>
          </a:p>
        </p:txBody>
      </p:sp>
      <p:sp>
        <p:nvSpPr>
          <p:cNvPr id="384" name="Oval 74"/>
          <p:cNvSpPr>
            <a:spLocks noChangeArrowheads="1"/>
          </p:cNvSpPr>
          <p:nvPr/>
        </p:nvSpPr>
        <p:spPr bwMode="auto">
          <a:xfrm>
            <a:off x="2800350" y="99695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85" name="Text Box 79"/>
          <p:cNvSpPr txBox="1">
            <a:spLocks noChangeArrowheads="1"/>
          </p:cNvSpPr>
          <p:nvPr/>
        </p:nvSpPr>
        <p:spPr bwMode="auto">
          <a:xfrm>
            <a:off x="2595563" y="817563"/>
            <a:ext cx="565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CEPEL</a:t>
            </a:r>
          </a:p>
        </p:txBody>
      </p:sp>
      <p:sp>
        <p:nvSpPr>
          <p:cNvPr id="386" name="Oval 141"/>
          <p:cNvSpPr>
            <a:spLocks noChangeArrowheads="1"/>
          </p:cNvSpPr>
          <p:nvPr/>
        </p:nvSpPr>
        <p:spPr bwMode="auto">
          <a:xfrm>
            <a:off x="2200275" y="20955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87" name="Text Box 142"/>
          <p:cNvSpPr txBox="1">
            <a:spLocks noChangeArrowheads="1"/>
          </p:cNvSpPr>
          <p:nvPr/>
        </p:nvSpPr>
        <p:spPr bwMode="auto">
          <a:xfrm>
            <a:off x="2039938" y="1938338"/>
            <a:ext cx="4095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800">
                <a:solidFill>
                  <a:srgbClr val="000000"/>
                </a:solidFill>
              </a:rPr>
              <a:t>HGB</a:t>
            </a:r>
          </a:p>
        </p:txBody>
      </p:sp>
      <p:sp>
        <p:nvSpPr>
          <p:cNvPr id="388" name="Oval 51"/>
          <p:cNvSpPr>
            <a:spLocks noChangeArrowheads="1"/>
          </p:cNvSpPr>
          <p:nvPr/>
        </p:nvSpPr>
        <p:spPr bwMode="auto">
          <a:xfrm>
            <a:off x="6486525" y="24574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89" name="Text Box 54"/>
          <p:cNvSpPr txBox="1">
            <a:spLocks noChangeArrowheads="1"/>
          </p:cNvSpPr>
          <p:nvPr/>
        </p:nvSpPr>
        <p:spPr bwMode="auto">
          <a:xfrm>
            <a:off x="6610350" y="2403475"/>
            <a:ext cx="41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HSE</a:t>
            </a:r>
          </a:p>
        </p:txBody>
      </p:sp>
      <p:sp>
        <p:nvSpPr>
          <p:cNvPr id="390" name="Text Box 55"/>
          <p:cNvSpPr txBox="1">
            <a:spLocks noChangeArrowheads="1"/>
          </p:cNvSpPr>
          <p:nvPr/>
        </p:nvSpPr>
        <p:spPr bwMode="auto">
          <a:xfrm>
            <a:off x="6392863" y="3330575"/>
            <a:ext cx="444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MHN</a:t>
            </a:r>
          </a:p>
        </p:txBody>
      </p:sp>
      <p:sp>
        <p:nvSpPr>
          <p:cNvPr id="391" name="Oval 52"/>
          <p:cNvSpPr>
            <a:spLocks noChangeArrowheads="1"/>
          </p:cNvSpPr>
          <p:nvPr/>
        </p:nvSpPr>
        <p:spPr bwMode="auto">
          <a:xfrm>
            <a:off x="6296025" y="332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92" name="Oval 11"/>
          <p:cNvSpPr>
            <a:spLocks noChangeArrowheads="1"/>
          </p:cNvSpPr>
          <p:nvPr/>
        </p:nvSpPr>
        <p:spPr bwMode="auto">
          <a:xfrm>
            <a:off x="5654675" y="3937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93" name="Text Box 37"/>
          <p:cNvSpPr txBox="1">
            <a:spLocks noChangeArrowheads="1"/>
          </p:cNvSpPr>
          <p:nvPr/>
        </p:nvSpPr>
        <p:spPr bwMode="auto">
          <a:xfrm>
            <a:off x="5762625" y="4013200"/>
            <a:ext cx="730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FUNARTE</a:t>
            </a:r>
          </a:p>
        </p:txBody>
      </p:sp>
      <p:sp>
        <p:nvSpPr>
          <p:cNvPr id="394" name="Oval 47"/>
          <p:cNvSpPr>
            <a:spLocks noChangeArrowheads="1"/>
          </p:cNvSpPr>
          <p:nvPr/>
        </p:nvSpPr>
        <p:spPr bwMode="auto">
          <a:xfrm>
            <a:off x="3917950" y="2667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95" name="Text Box 58"/>
          <p:cNvSpPr txBox="1">
            <a:spLocks noChangeArrowheads="1"/>
          </p:cNvSpPr>
          <p:nvPr/>
        </p:nvSpPr>
        <p:spPr bwMode="auto">
          <a:xfrm>
            <a:off x="3429000" y="2638425"/>
            <a:ext cx="4889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000000"/>
                </a:solidFill>
              </a:rPr>
              <a:t>INCA I</a:t>
            </a:r>
            <a:endParaRPr lang="pt-BR" sz="800">
              <a:solidFill>
                <a:srgbClr val="000000"/>
              </a:solidFill>
            </a:endParaRPr>
          </a:p>
        </p:txBody>
      </p:sp>
      <p:sp>
        <p:nvSpPr>
          <p:cNvPr id="396" name="Oval 43"/>
          <p:cNvSpPr>
            <a:spLocks noChangeArrowheads="1"/>
          </p:cNvSpPr>
          <p:nvPr/>
        </p:nvSpPr>
        <p:spPr bwMode="auto">
          <a:xfrm>
            <a:off x="4149725" y="346868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97" name="Oval 43"/>
          <p:cNvSpPr>
            <a:spLocks noChangeArrowheads="1"/>
          </p:cNvSpPr>
          <p:nvPr/>
        </p:nvSpPr>
        <p:spPr bwMode="auto">
          <a:xfrm>
            <a:off x="4254500" y="361632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98" name="Oval 43"/>
          <p:cNvSpPr>
            <a:spLocks noChangeArrowheads="1"/>
          </p:cNvSpPr>
          <p:nvPr/>
        </p:nvSpPr>
        <p:spPr bwMode="auto">
          <a:xfrm>
            <a:off x="4405313" y="372903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99" name="Oval 43"/>
          <p:cNvSpPr>
            <a:spLocks noChangeArrowheads="1"/>
          </p:cNvSpPr>
          <p:nvPr/>
        </p:nvSpPr>
        <p:spPr bwMode="auto">
          <a:xfrm>
            <a:off x="4583113" y="384968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00" name="Text Box 63"/>
          <p:cNvSpPr txBox="1">
            <a:spLocks noChangeArrowheads="1"/>
          </p:cNvSpPr>
          <p:nvPr/>
        </p:nvSpPr>
        <p:spPr bwMode="auto">
          <a:xfrm>
            <a:off x="4314825" y="4154488"/>
            <a:ext cx="8366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800">
                <a:solidFill>
                  <a:srgbClr val="000000"/>
                </a:solidFill>
              </a:rPr>
              <a:t>G. Capanema</a:t>
            </a:r>
          </a:p>
        </p:txBody>
      </p:sp>
      <p:sp>
        <p:nvSpPr>
          <p:cNvPr id="401" name="Text Box 63"/>
          <p:cNvSpPr txBox="1">
            <a:spLocks noChangeArrowheads="1"/>
          </p:cNvSpPr>
          <p:nvPr/>
        </p:nvSpPr>
        <p:spPr bwMode="auto">
          <a:xfrm>
            <a:off x="4057650" y="3744913"/>
            <a:ext cx="3921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800">
                <a:solidFill>
                  <a:srgbClr val="000000"/>
                </a:solidFill>
              </a:rPr>
              <a:t>FBN</a:t>
            </a:r>
          </a:p>
        </p:txBody>
      </p:sp>
      <p:sp>
        <p:nvSpPr>
          <p:cNvPr id="402" name="Text Box 63"/>
          <p:cNvSpPr txBox="1">
            <a:spLocks noChangeArrowheads="1"/>
          </p:cNvSpPr>
          <p:nvPr/>
        </p:nvSpPr>
        <p:spPr bwMode="auto">
          <a:xfrm>
            <a:off x="3757613" y="3605213"/>
            <a:ext cx="4873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800">
                <a:solidFill>
                  <a:srgbClr val="000000"/>
                </a:solidFill>
              </a:rPr>
              <a:t>MNBA</a:t>
            </a:r>
          </a:p>
        </p:txBody>
      </p:sp>
      <p:sp>
        <p:nvSpPr>
          <p:cNvPr id="403" name="Text Box 63"/>
          <p:cNvSpPr txBox="1">
            <a:spLocks noChangeArrowheads="1"/>
          </p:cNvSpPr>
          <p:nvPr/>
        </p:nvSpPr>
        <p:spPr bwMode="auto">
          <a:xfrm>
            <a:off x="4019550" y="3897313"/>
            <a:ext cx="6969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700">
                <a:solidFill>
                  <a:srgbClr val="000000"/>
                </a:solidFill>
              </a:rPr>
              <a:t>DATASUS</a:t>
            </a:r>
          </a:p>
        </p:txBody>
      </p:sp>
      <p:sp>
        <p:nvSpPr>
          <p:cNvPr id="404" name="Oval 14"/>
          <p:cNvSpPr>
            <a:spLocks noChangeArrowheads="1"/>
          </p:cNvSpPr>
          <p:nvPr/>
        </p:nvSpPr>
        <p:spPr bwMode="auto">
          <a:xfrm>
            <a:off x="1716088" y="544988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05" name="Text Box 32"/>
          <p:cNvSpPr txBox="1">
            <a:spLocks noChangeArrowheads="1"/>
          </p:cNvSpPr>
          <p:nvPr/>
        </p:nvSpPr>
        <p:spPr bwMode="auto">
          <a:xfrm>
            <a:off x="1320800" y="5915025"/>
            <a:ext cx="508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000">
                <a:solidFill>
                  <a:srgbClr val="000000"/>
                </a:solidFill>
              </a:rPr>
              <a:t>JBRJ</a:t>
            </a:r>
          </a:p>
        </p:txBody>
      </p:sp>
      <p:sp>
        <p:nvSpPr>
          <p:cNvPr id="406" name="Oval 18"/>
          <p:cNvSpPr>
            <a:spLocks noChangeArrowheads="1"/>
          </p:cNvSpPr>
          <p:nvPr/>
        </p:nvSpPr>
        <p:spPr bwMode="auto">
          <a:xfrm>
            <a:off x="5294313" y="479742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07" name="Oval 18"/>
          <p:cNvSpPr>
            <a:spLocks noChangeArrowheads="1"/>
          </p:cNvSpPr>
          <p:nvPr/>
        </p:nvSpPr>
        <p:spPr bwMode="auto">
          <a:xfrm>
            <a:off x="5399088" y="49403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08" name="Oval 123"/>
          <p:cNvSpPr>
            <a:spLocks noChangeArrowheads="1"/>
          </p:cNvSpPr>
          <p:nvPr/>
        </p:nvSpPr>
        <p:spPr bwMode="auto">
          <a:xfrm>
            <a:off x="5422900" y="550068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09" name="Text Box 64"/>
          <p:cNvSpPr txBox="1">
            <a:spLocks noChangeArrowheads="1"/>
          </p:cNvSpPr>
          <p:nvPr/>
        </p:nvSpPr>
        <p:spPr bwMode="auto">
          <a:xfrm>
            <a:off x="5524500" y="54737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INC</a:t>
            </a:r>
          </a:p>
        </p:txBody>
      </p:sp>
      <p:sp>
        <p:nvSpPr>
          <p:cNvPr id="410" name="Oval 123"/>
          <p:cNvSpPr>
            <a:spLocks noChangeArrowheads="1"/>
          </p:cNvSpPr>
          <p:nvPr/>
        </p:nvSpPr>
        <p:spPr bwMode="auto">
          <a:xfrm>
            <a:off x="5332413" y="564832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11" name="Text Box 124"/>
          <p:cNvSpPr txBox="1">
            <a:spLocks noChangeArrowheads="1"/>
          </p:cNvSpPr>
          <p:nvPr/>
        </p:nvSpPr>
        <p:spPr bwMode="auto">
          <a:xfrm>
            <a:off x="5435600" y="5645150"/>
            <a:ext cx="501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FCRB</a:t>
            </a:r>
          </a:p>
        </p:txBody>
      </p:sp>
      <p:sp>
        <p:nvSpPr>
          <p:cNvPr id="412" name="Text Box 33"/>
          <p:cNvSpPr txBox="1">
            <a:spLocks noChangeArrowheads="1"/>
          </p:cNvSpPr>
          <p:nvPr/>
        </p:nvSpPr>
        <p:spPr bwMode="auto">
          <a:xfrm>
            <a:off x="5519738" y="4876800"/>
            <a:ext cx="41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CNF</a:t>
            </a:r>
          </a:p>
        </p:txBody>
      </p:sp>
      <p:sp>
        <p:nvSpPr>
          <p:cNvPr id="413" name="Text Box 33"/>
          <p:cNvSpPr txBox="1">
            <a:spLocks noChangeArrowheads="1"/>
          </p:cNvSpPr>
          <p:nvPr/>
        </p:nvSpPr>
        <p:spPr bwMode="auto">
          <a:xfrm>
            <a:off x="5391150" y="4705350"/>
            <a:ext cx="520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00">
                <a:solidFill>
                  <a:srgbClr val="000000"/>
                </a:solidFill>
              </a:rPr>
              <a:t>MRPC</a:t>
            </a:r>
          </a:p>
        </p:txBody>
      </p:sp>
      <p:sp>
        <p:nvSpPr>
          <p:cNvPr id="414" name="Oval 42"/>
          <p:cNvSpPr>
            <a:spLocks noChangeArrowheads="1"/>
          </p:cNvSpPr>
          <p:nvPr/>
        </p:nvSpPr>
        <p:spPr bwMode="auto">
          <a:xfrm>
            <a:off x="4962525" y="400208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15" name="Retângulo 188"/>
          <p:cNvSpPr>
            <a:spLocks noChangeArrowheads="1"/>
          </p:cNvSpPr>
          <p:nvPr/>
        </p:nvSpPr>
        <p:spPr bwMode="auto">
          <a:xfrm>
            <a:off x="6562725" y="3130550"/>
            <a:ext cx="406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800">
                <a:solidFill>
                  <a:srgbClr val="000000"/>
                </a:solidFill>
              </a:rPr>
              <a:t>ABC</a:t>
            </a:r>
          </a:p>
        </p:txBody>
      </p:sp>
      <p:sp>
        <p:nvSpPr>
          <p:cNvPr id="416" name="Rectangle 188"/>
          <p:cNvSpPr/>
          <p:nvPr/>
        </p:nvSpPr>
        <p:spPr>
          <a:xfrm>
            <a:off x="7343775" y="3154363"/>
            <a:ext cx="172402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2012</a:t>
            </a:r>
          </a:p>
        </p:txBody>
      </p:sp>
      <p:sp>
        <p:nvSpPr>
          <p:cNvPr id="417" name="Text Box 130"/>
          <p:cNvSpPr txBox="1">
            <a:spLocks noChangeArrowheads="1"/>
          </p:cNvSpPr>
          <p:nvPr/>
        </p:nvSpPr>
        <p:spPr bwMode="auto">
          <a:xfrm>
            <a:off x="6659563" y="4119563"/>
            <a:ext cx="2484437" cy="2600325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pt-BR" sz="1600" dirty="0" smtClean="0">
                <a:solidFill>
                  <a:srgbClr val="000000"/>
                </a:solidFill>
              </a:rPr>
              <a:t>145 Pontos Atendidos:</a:t>
            </a:r>
          </a:p>
          <a:p>
            <a:pPr lvl="1" eaLnBrk="1" hangingPunct="1">
              <a:buFontTx/>
              <a:buChar char="•"/>
              <a:defRPr/>
            </a:pPr>
            <a:r>
              <a:rPr lang="pt-BR" sz="1600" dirty="0" smtClean="0">
                <a:solidFill>
                  <a:srgbClr val="000000"/>
                </a:solidFill>
              </a:rPr>
              <a:t> </a:t>
            </a:r>
            <a:r>
              <a:rPr lang="pt-BR" sz="1100" dirty="0" smtClean="0">
                <a:solidFill>
                  <a:srgbClr val="000000"/>
                </a:solidFill>
              </a:rPr>
              <a:t>60 Acadêmicos</a:t>
            </a:r>
          </a:p>
          <a:p>
            <a:pPr lvl="1" eaLnBrk="1" hangingPunct="1">
              <a:buFontTx/>
              <a:buChar char="•"/>
              <a:defRPr/>
            </a:pPr>
            <a:r>
              <a:rPr lang="pt-BR" sz="1100" dirty="0" smtClean="0">
                <a:solidFill>
                  <a:srgbClr val="808080"/>
                </a:solidFill>
              </a:rPr>
              <a:t> 28 Prefeitura</a:t>
            </a:r>
          </a:p>
          <a:p>
            <a:pPr lvl="1" eaLnBrk="1" hangingPunct="1">
              <a:buFontTx/>
              <a:buChar char="•"/>
              <a:defRPr/>
            </a:pPr>
            <a:r>
              <a:rPr lang="pt-BR" sz="1100" dirty="0" smtClean="0">
                <a:solidFill>
                  <a:srgbClr val="808080"/>
                </a:solidFill>
              </a:rPr>
              <a:t> 2 Supervia</a:t>
            </a:r>
          </a:p>
          <a:p>
            <a:pPr lvl="1" eaLnBrk="1" hangingPunct="1">
              <a:buFontTx/>
              <a:buChar char="•"/>
              <a:defRPr/>
            </a:pPr>
            <a:r>
              <a:rPr lang="pt-BR" sz="1100" dirty="0" smtClean="0">
                <a:solidFill>
                  <a:srgbClr val="808080"/>
                </a:solidFill>
              </a:rPr>
              <a:t> 30 Metrô</a:t>
            </a:r>
            <a:r>
              <a:rPr lang="pt-BR" sz="1100" dirty="0" smtClean="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buFontTx/>
              <a:buChar char="•"/>
              <a:defRPr/>
            </a:pPr>
            <a:r>
              <a:rPr lang="pt-BR" dirty="0" smtClean="0">
                <a:solidFill>
                  <a:srgbClr val="000000"/>
                </a:solidFill>
              </a:rPr>
              <a:t> </a:t>
            </a:r>
            <a:r>
              <a:rPr lang="pt-BR" sz="1050" dirty="0" smtClean="0">
                <a:solidFill>
                  <a:srgbClr val="000000"/>
                </a:solidFill>
              </a:rPr>
              <a:t>7 MS-RUTE</a:t>
            </a:r>
          </a:p>
          <a:p>
            <a:pPr lvl="1" eaLnBrk="1" hangingPunct="1">
              <a:buFontTx/>
              <a:buChar char="•"/>
              <a:defRPr/>
            </a:pPr>
            <a:r>
              <a:rPr lang="pt-BR" sz="1050" dirty="0" smtClean="0">
                <a:solidFill>
                  <a:srgbClr val="000000"/>
                </a:solidFill>
              </a:rPr>
              <a:t> 1 </a:t>
            </a:r>
            <a:r>
              <a:rPr lang="pt-BR" sz="1050" dirty="0" err="1" smtClean="0">
                <a:solidFill>
                  <a:srgbClr val="000000"/>
                </a:solidFill>
              </a:rPr>
              <a:t>MSaúde</a:t>
            </a:r>
            <a:endParaRPr lang="pt-BR" sz="1050" dirty="0" smtClean="0">
              <a:solidFill>
                <a:srgbClr val="000000"/>
              </a:solidFill>
            </a:endParaRPr>
          </a:p>
          <a:p>
            <a:pPr lvl="1" eaLnBrk="1" hangingPunct="1">
              <a:buFontTx/>
              <a:buChar char="•"/>
              <a:defRPr/>
            </a:pPr>
            <a:r>
              <a:rPr lang="pt-BR" sz="1050" dirty="0" smtClean="0">
                <a:solidFill>
                  <a:srgbClr val="000000"/>
                </a:solidFill>
              </a:rPr>
              <a:t> 11 MinC</a:t>
            </a:r>
          </a:p>
          <a:p>
            <a:pPr lvl="1" eaLnBrk="1" hangingPunct="1">
              <a:buFontTx/>
              <a:buChar char="•"/>
              <a:defRPr/>
            </a:pPr>
            <a:r>
              <a:rPr lang="pt-BR" sz="1050" dirty="0" smtClean="0">
                <a:solidFill>
                  <a:srgbClr val="000000"/>
                </a:solidFill>
              </a:rPr>
              <a:t> 1 EBC</a:t>
            </a:r>
          </a:p>
          <a:p>
            <a:pPr lvl="1" eaLnBrk="1" hangingPunct="1">
              <a:buFontTx/>
              <a:buChar char="•"/>
              <a:defRPr/>
            </a:pPr>
            <a:r>
              <a:rPr lang="pt-BR" sz="1050" dirty="0" smtClean="0">
                <a:solidFill>
                  <a:srgbClr val="000000"/>
                </a:solidFill>
              </a:rPr>
              <a:t> 1 MMA</a:t>
            </a:r>
          </a:p>
          <a:p>
            <a:pPr lvl="1" eaLnBrk="1" hangingPunct="1">
              <a:buFontTx/>
              <a:buChar char="•"/>
              <a:defRPr/>
            </a:pPr>
            <a:r>
              <a:rPr lang="pt-BR" sz="1050" dirty="0" smtClean="0">
                <a:solidFill>
                  <a:srgbClr val="000000"/>
                </a:solidFill>
              </a:rPr>
              <a:t> 1 ABC</a:t>
            </a:r>
          </a:p>
          <a:p>
            <a:pPr lvl="1" eaLnBrk="1" hangingPunct="1">
              <a:buFontTx/>
              <a:buChar char="•"/>
              <a:defRPr/>
            </a:pPr>
            <a:r>
              <a:rPr lang="pt-BR" sz="1050" dirty="0" smtClean="0">
                <a:solidFill>
                  <a:srgbClr val="000000"/>
                </a:solidFill>
              </a:rPr>
              <a:t> 1 ANM  </a:t>
            </a:r>
          </a:p>
          <a:p>
            <a:pPr lvl="1" eaLnBrk="1" hangingPunct="1">
              <a:buFontTx/>
              <a:buChar char="•"/>
              <a:defRPr/>
            </a:pPr>
            <a:r>
              <a:rPr lang="pt-BR" sz="1050" dirty="0" smtClean="0">
                <a:solidFill>
                  <a:srgbClr val="000000"/>
                </a:solidFill>
              </a:rPr>
              <a:t> 1 MD</a:t>
            </a:r>
          </a:p>
          <a:p>
            <a:pPr lvl="1" eaLnBrk="1" hangingPunct="1">
              <a:buFontTx/>
              <a:buChar char="•"/>
              <a:defRPr/>
            </a:pPr>
            <a:r>
              <a:rPr lang="pt-BR" sz="1050" dirty="0" smtClean="0">
                <a:solidFill>
                  <a:srgbClr val="000000"/>
                </a:solidFill>
              </a:rPr>
              <a:t> 1 CEPEL</a:t>
            </a:r>
          </a:p>
        </p:txBody>
      </p:sp>
      <p:sp>
        <p:nvSpPr>
          <p:cNvPr id="418" name="Oval 13"/>
          <p:cNvSpPr>
            <a:spLocks noChangeArrowheads="1"/>
          </p:cNvSpPr>
          <p:nvPr/>
        </p:nvSpPr>
        <p:spPr bwMode="auto">
          <a:xfrm>
            <a:off x="3908425" y="2517775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19" name="Retângulo 188"/>
          <p:cNvSpPr>
            <a:spLocks noChangeArrowheads="1"/>
          </p:cNvSpPr>
          <p:nvPr/>
        </p:nvSpPr>
        <p:spPr bwMode="auto">
          <a:xfrm>
            <a:off x="3475038" y="2498725"/>
            <a:ext cx="406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800">
                <a:solidFill>
                  <a:srgbClr val="000000"/>
                </a:solidFill>
              </a:rPr>
              <a:t>EBC</a:t>
            </a:r>
          </a:p>
        </p:txBody>
      </p:sp>
      <p:sp>
        <p:nvSpPr>
          <p:cNvPr id="420" name="Oval 42"/>
          <p:cNvSpPr>
            <a:spLocks noChangeArrowheads="1"/>
          </p:cNvSpPr>
          <p:nvPr/>
        </p:nvSpPr>
        <p:spPr bwMode="auto">
          <a:xfrm>
            <a:off x="6194425" y="3516313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21" name="Retângulo 188"/>
          <p:cNvSpPr>
            <a:spLocks noChangeArrowheads="1"/>
          </p:cNvSpPr>
          <p:nvPr/>
        </p:nvSpPr>
        <p:spPr bwMode="auto">
          <a:xfrm>
            <a:off x="6350000" y="3497263"/>
            <a:ext cx="4175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800">
                <a:solidFill>
                  <a:srgbClr val="000000"/>
                </a:solidFill>
              </a:rPr>
              <a:t>ANM</a:t>
            </a:r>
          </a:p>
        </p:txBody>
      </p:sp>
      <p:sp>
        <p:nvSpPr>
          <p:cNvPr id="422" name="Retângulo 3"/>
          <p:cNvSpPr>
            <a:spLocks noChangeArrowheads="1"/>
          </p:cNvSpPr>
          <p:nvPr/>
        </p:nvSpPr>
        <p:spPr bwMode="auto">
          <a:xfrm>
            <a:off x="1258888" y="760413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423" name="Retângulo 4"/>
          <p:cNvSpPr>
            <a:spLocks noChangeArrowheads="1"/>
          </p:cNvSpPr>
          <p:nvPr/>
        </p:nvSpPr>
        <p:spPr bwMode="auto">
          <a:xfrm>
            <a:off x="2506663" y="49053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424" name="Retângulo 198"/>
          <p:cNvSpPr>
            <a:spLocks noChangeArrowheads="1"/>
          </p:cNvSpPr>
          <p:nvPr/>
        </p:nvSpPr>
        <p:spPr bwMode="auto">
          <a:xfrm>
            <a:off x="1749425" y="661988"/>
            <a:ext cx="2635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11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425" name="Rectangle 188"/>
          <p:cNvSpPr/>
          <p:nvPr/>
        </p:nvSpPr>
        <p:spPr>
          <a:xfrm>
            <a:off x="2840038" y="-74613"/>
            <a:ext cx="121126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2012</a:t>
            </a:r>
          </a:p>
        </p:txBody>
      </p:sp>
      <p:cxnSp>
        <p:nvCxnSpPr>
          <p:cNvPr id="426" name="AutoShape 117"/>
          <p:cNvCxnSpPr>
            <a:cxnSpLocks noChangeShapeType="1"/>
            <a:stCxn id="335" idx="3"/>
            <a:endCxn id="386" idx="5"/>
          </p:cNvCxnSpPr>
          <p:nvPr/>
        </p:nvCxnSpPr>
        <p:spPr bwMode="auto">
          <a:xfrm flipH="1" flipV="1">
            <a:off x="2330450" y="2225675"/>
            <a:ext cx="230188" cy="304800"/>
          </a:xfrm>
          <a:prstGeom prst="straightConnector1">
            <a:avLst/>
          </a:prstGeom>
          <a:noFill/>
          <a:ln w="9525">
            <a:solidFill>
              <a:srgbClr val="5F5F5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7" name="Retângulo 198"/>
          <p:cNvSpPr>
            <a:spLocks noChangeArrowheads="1"/>
          </p:cNvSpPr>
          <p:nvPr/>
        </p:nvSpPr>
        <p:spPr bwMode="auto">
          <a:xfrm>
            <a:off x="2132013" y="1766888"/>
            <a:ext cx="2635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11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428" name="Oval 42"/>
          <p:cNvSpPr>
            <a:spLocks noChangeArrowheads="1"/>
          </p:cNvSpPr>
          <p:nvPr/>
        </p:nvSpPr>
        <p:spPr bwMode="auto">
          <a:xfrm>
            <a:off x="4764088" y="397033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29" name="Text Box 63"/>
          <p:cNvSpPr txBox="1">
            <a:spLocks noChangeArrowheads="1"/>
          </p:cNvSpPr>
          <p:nvPr/>
        </p:nvSpPr>
        <p:spPr bwMode="auto">
          <a:xfrm>
            <a:off x="4233863" y="3997325"/>
            <a:ext cx="558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700">
                <a:solidFill>
                  <a:srgbClr val="000000"/>
                </a:solidFill>
              </a:rPr>
              <a:t>ANCINE</a:t>
            </a:r>
          </a:p>
        </p:txBody>
      </p:sp>
      <p:sp>
        <p:nvSpPr>
          <p:cNvPr id="430" name="Oval 42"/>
          <p:cNvSpPr>
            <a:spLocks noChangeArrowheads="1"/>
          </p:cNvSpPr>
          <p:nvPr/>
        </p:nvSpPr>
        <p:spPr bwMode="auto">
          <a:xfrm>
            <a:off x="3976688" y="318928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31" name="Text Box 63"/>
          <p:cNvSpPr txBox="1">
            <a:spLocks noChangeArrowheads="1"/>
          </p:cNvSpPr>
          <p:nvPr/>
        </p:nvSpPr>
        <p:spPr bwMode="auto">
          <a:xfrm>
            <a:off x="3322638" y="3141663"/>
            <a:ext cx="6731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700">
                <a:solidFill>
                  <a:srgbClr val="000000"/>
                </a:solidFill>
              </a:rPr>
              <a:t>ANCINE II</a:t>
            </a:r>
          </a:p>
        </p:txBody>
      </p:sp>
    </p:spTree>
    <p:extLst>
      <p:ext uri="{BB962C8B-B14F-4D97-AF65-F5344CB8AC3E}">
        <p14:creationId xmlns:p14="http://schemas.microsoft.com/office/powerpoint/2010/main" val="18097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l"/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 redes inauguradas</a:t>
            </a:r>
            <a:endParaRPr lang="pt-B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</p:spPr>
        <p:txBody>
          <a:bodyPr/>
          <a:lstStyle/>
          <a:p>
            <a:fld id="{48306C15-95EA-4473-B890-D7BC1D1667C7}" type="slidenum">
              <a:rPr lang="pt-BR" smtClean="0"/>
              <a:pPr/>
              <a:t>16</a:t>
            </a:fld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3816424" cy="5330579"/>
          </a:xfrm>
          <a:scene3d>
            <a:camera prst="orthographicFront"/>
            <a:lightRig rig="brightRoom" dir="t"/>
          </a:scene3d>
          <a:sp3d prstMaterial="dkEdge"/>
        </p:spPr>
      </p:pic>
    </p:spTree>
    <p:extLst>
      <p:ext uri="{BB962C8B-B14F-4D97-AF65-F5344CB8AC3E}">
        <p14:creationId xmlns:p14="http://schemas.microsoft.com/office/powerpoint/2010/main" val="39525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l"/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 redes em expansão</a:t>
            </a:r>
            <a:endParaRPr lang="pt-B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</p:spPr>
        <p:txBody>
          <a:bodyPr/>
          <a:lstStyle/>
          <a:p>
            <a:fld id="{48306C15-95EA-4473-B890-D7BC1D1667C7}" type="slidenum">
              <a:rPr lang="pt-BR" smtClean="0"/>
              <a:pPr/>
              <a:t>17</a:t>
            </a:fld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3816424" cy="5330579"/>
          </a:xfrm>
          <a:scene3d>
            <a:camera prst="orthographicFront"/>
            <a:lightRig rig="brightRoom" dir="t"/>
          </a:scene3d>
          <a:sp3d prstMaterial="dkEdge"/>
        </p:spPr>
      </p:pic>
      <p:sp>
        <p:nvSpPr>
          <p:cNvPr id="8" name="Raio 7"/>
          <p:cNvSpPr/>
          <p:nvPr/>
        </p:nvSpPr>
        <p:spPr>
          <a:xfrm>
            <a:off x="3923928" y="1844824"/>
            <a:ext cx="216024" cy="216024"/>
          </a:xfrm>
          <a:prstGeom prst="lightningBol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aio 17"/>
          <p:cNvSpPr/>
          <p:nvPr/>
        </p:nvSpPr>
        <p:spPr>
          <a:xfrm>
            <a:off x="5097574" y="2864954"/>
            <a:ext cx="216024" cy="216024"/>
          </a:xfrm>
          <a:prstGeom prst="lightningBol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aio 18"/>
          <p:cNvSpPr/>
          <p:nvPr/>
        </p:nvSpPr>
        <p:spPr>
          <a:xfrm>
            <a:off x="4226260" y="3185356"/>
            <a:ext cx="216024" cy="216024"/>
          </a:xfrm>
          <a:prstGeom prst="lightningBol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aio 19"/>
          <p:cNvSpPr/>
          <p:nvPr/>
        </p:nvSpPr>
        <p:spPr>
          <a:xfrm>
            <a:off x="4010236" y="3185356"/>
            <a:ext cx="216024" cy="216024"/>
          </a:xfrm>
          <a:prstGeom prst="lightningBol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aio 20"/>
          <p:cNvSpPr/>
          <p:nvPr/>
        </p:nvSpPr>
        <p:spPr>
          <a:xfrm>
            <a:off x="4989562" y="3545632"/>
            <a:ext cx="216024" cy="216024"/>
          </a:xfrm>
          <a:prstGeom prst="lightningBol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aio 21"/>
          <p:cNvSpPr/>
          <p:nvPr/>
        </p:nvSpPr>
        <p:spPr>
          <a:xfrm>
            <a:off x="3544466" y="3132423"/>
            <a:ext cx="216024" cy="216024"/>
          </a:xfrm>
          <a:prstGeom prst="lightningBol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aio 22"/>
          <p:cNvSpPr/>
          <p:nvPr/>
        </p:nvSpPr>
        <p:spPr>
          <a:xfrm>
            <a:off x="3724114" y="4221088"/>
            <a:ext cx="216024" cy="216024"/>
          </a:xfrm>
          <a:prstGeom prst="lightningBol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aio 23"/>
          <p:cNvSpPr/>
          <p:nvPr/>
        </p:nvSpPr>
        <p:spPr>
          <a:xfrm>
            <a:off x="4568552" y="4780228"/>
            <a:ext cx="216024" cy="216024"/>
          </a:xfrm>
          <a:prstGeom prst="lightningBol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784576" y="472049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Em expansão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9188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182000" cy="338708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l"/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CONSECTI</a:t>
            </a:r>
            <a:endParaRPr lang="pt-B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0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err="1" smtClean="0">
                <a:solidFill>
                  <a:srgbClr val="3F3FB0"/>
                </a:solidFill>
                <a:latin typeface="Tahoma" pitchFamily="34" charset="0"/>
                <a:cs typeface="Tahoma" pitchFamily="34" charset="0"/>
              </a:rPr>
              <a:t>Consecti</a:t>
            </a:r>
            <a:r>
              <a:rPr lang="pt-BR" dirty="0" smtClean="0">
                <a:solidFill>
                  <a:srgbClr val="3F3FB0"/>
                </a:solidFill>
                <a:latin typeface="Tahoma" pitchFamily="34" charset="0"/>
                <a:cs typeface="Tahoma" pitchFamily="34" charset="0"/>
              </a:rPr>
              <a:t> e RNP </a:t>
            </a:r>
          </a:p>
          <a:p>
            <a:pPr algn="just"/>
            <a:r>
              <a:rPr lang="pt-BR" dirty="0" smtClean="0">
                <a:solidFill>
                  <a:srgbClr val="3F3FB0"/>
                </a:solidFill>
                <a:latin typeface="Tahoma" pitchFamily="34" charset="0"/>
                <a:cs typeface="Tahoma" pitchFamily="34" charset="0"/>
              </a:rPr>
              <a:t>Objetivo</a:t>
            </a:r>
          </a:p>
          <a:p>
            <a:pPr lvl="1" algn="just"/>
            <a:r>
              <a:rPr lang="pt-BR" dirty="0" smtClean="0">
                <a:solidFill>
                  <a:srgbClr val="3F3FB0"/>
                </a:solidFill>
                <a:latin typeface="Tahoma" pitchFamily="34" charset="0"/>
                <a:cs typeface="Tahoma" pitchFamily="34" charset="0"/>
              </a:rPr>
              <a:t>Fortalecer a Rede de Gestão de Ciência e Tecnologia nacional; e</a:t>
            </a:r>
          </a:p>
          <a:p>
            <a:pPr lvl="1" algn="just"/>
            <a:r>
              <a:rPr lang="pt-BR" dirty="0" smtClean="0">
                <a:solidFill>
                  <a:srgbClr val="3F3FB0"/>
                </a:solidFill>
                <a:latin typeface="Tahoma" pitchFamily="34" charset="0"/>
                <a:cs typeface="Tahoma" pitchFamily="34" charset="0"/>
              </a:rPr>
              <a:t>Fortalecer a RNP, seus </a:t>
            </a:r>
            <a:r>
              <a:rPr lang="pt-BR" dirty="0" err="1" smtClean="0">
                <a:solidFill>
                  <a:srgbClr val="3F3FB0"/>
                </a:solidFill>
                <a:latin typeface="Tahoma" pitchFamily="34" charset="0"/>
                <a:cs typeface="Tahoma" pitchFamily="34" charset="0"/>
              </a:rPr>
              <a:t>PoPs</a:t>
            </a:r>
            <a:r>
              <a:rPr lang="pt-BR" dirty="0" smtClean="0">
                <a:solidFill>
                  <a:srgbClr val="3F3FB0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dirty="0" err="1" smtClean="0">
                <a:solidFill>
                  <a:srgbClr val="3F3FB0"/>
                </a:solidFill>
                <a:latin typeface="Tahoma" pitchFamily="34" charset="0"/>
                <a:cs typeface="Tahoma" pitchFamily="34" charset="0"/>
              </a:rPr>
              <a:t>REDECOMEPs</a:t>
            </a:r>
            <a:r>
              <a:rPr lang="pt-BR" dirty="0" smtClean="0">
                <a:solidFill>
                  <a:srgbClr val="3F3FB0"/>
                </a:solidFill>
                <a:latin typeface="Tahoma" pitchFamily="34" charset="0"/>
                <a:cs typeface="Tahoma" pitchFamily="34" charset="0"/>
              </a:rPr>
              <a:t> como infraestrutura rede nacional de CT&amp;I</a:t>
            </a:r>
          </a:p>
          <a:p>
            <a:pPr algn="just"/>
            <a:r>
              <a:rPr lang="pt-BR" dirty="0" smtClean="0">
                <a:solidFill>
                  <a:srgbClr val="3F3FB0"/>
                </a:solidFill>
                <a:latin typeface="Tahoma" pitchFamily="34" charset="0"/>
                <a:cs typeface="Tahoma" pitchFamily="34" charset="0"/>
              </a:rPr>
              <a:t>Apoio do MCTI</a:t>
            </a: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l"/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Acordo de cooperação CONSECTI/RNP</a:t>
            </a:r>
            <a:endParaRPr lang="pt-B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4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l"/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Agenda</a:t>
            </a:r>
            <a:endParaRPr lang="pt-B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83568" y="1556792"/>
            <a:ext cx="6336704" cy="4824536"/>
          </a:xfrm>
        </p:spPr>
        <p:txBody>
          <a:bodyPr/>
          <a:lstStyle/>
          <a:p>
            <a:pPr>
              <a:buNone/>
            </a:pP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Panorama geral das redes em articulação</a:t>
            </a:r>
          </a:p>
          <a:p>
            <a:pPr>
              <a:buNone/>
            </a:pP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 redes em implantação</a:t>
            </a:r>
          </a:p>
          <a:p>
            <a:pPr>
              <a:buNone/>
            </a:pP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 redes inauguradas</a:t>
            </a:r>
          </a:p>
          <a:p>
            <a:pPr>
              <a:buNone/>
            </a:pP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Articulações com os estados: o projeto CONSECTI</a:t>
            </a:r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pt-BR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</p:spPr>
        <p:txBody>
          <a:bodyPr/>
          <a:lstStyle/>
          <a:p>
            <a:fld id="{48306C15-95EA-4473-B890-D7BC1D1667C7}" type="slidenum">
              <a:rPr lang="pt-BR" smtClean="0"/>
              <a:pPr/>
              <a:t>2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232617"/>
              </p:ext>
            </p:extLst>
          </p:nvPr>
        </p:nvGraphicFramePr>
        <p:xfrm>
          <a:off x="395288" y="1619250"/>
          <a:ext cx="8641208" cy="3825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l"/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CONSECTI: Investimentos</a:t>
            </a:r>
            <a:endParaRPr lang="pt-B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125969"/>
              </p:ext>
            </p:extLst>
          </p:nvPr>
        </p:nvGraphicFramePr>
        <p:xfrm>
          <a:off x="395288" y="1619250"/>
          <a:ext cx="8641208" cy="3825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l"/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CONSECTI: Custeio</a:t>
            </a:r>
            <a:endParaRPr lang="pt-B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 bwMode="auto">
          <a:xfrm>
            <a:off x="395536" y="3068960"/>
            <a:ext cx="7772400" cy="124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1" dirty="0" smtClean="0">
                <a:solidFill>
                  <a:schemeClr val="bg1"/>
                </a:solidFill>
              </a:rPr>
              <a:t>Diretor Geral</a:t>
            </a:r>
            <a:br>
              <a:rPr lang="pt-BR" sz="900" b="1" dirty="0" smtClean="0">
                <a:solidFill>
                  <a:schemeClr val="bg1"/>
                </a:solidFill>
              </a:rPr>
            </a:br>
            <a:r>
              <a:rPr lang="pt-BR" sz="900" dirty="0" smtClean="0">
                <a:solidFill>
                  <a:schemeClr val="bg1"/>
                </a:solidFill>
              </a:rPr>
              <a:t>Nelson Simões</a:t>
            </a:r>
            <a:br>
              <a:rPr lang="pt-BR" sz="900" dirty="0" smtClean="0">
                <a:solidFill>
                  <a:schemeClr val="bg1"/>
                </a:solidFill>
              </a:rPr>
            </a:br>
            <a:r>
              <a:rPr lang="pt-BR" sz="900" dirty="0" smtClean="0">
                <a:solidFill>
                  <a:schemeClr val="bg1"/>
                </a:solidFill>
              </a:rPr>
              <a:t/>
            </a:r>
            <a:br>
              <a:rPr lang="pt-BR" sz="900" dirty="0" smtClean="0">
                <a:solidFill>
                  <a:schemeClr val="bg1"/>
                </a:solidFill>
              </a:rPr>
            </a:br>
            <a:r>
              <a:rPr lang="pt-BR" sz="900" b="1" dirty="0" smtClean="0">
                <a:solidFill>
                  <a:schemeClr val="bg1"/>
                </a:solidFill>
              </a:rPr>
              <a:t>Diretor de Serviços e Soluções</a:t>
            </a:r>
            <a:br>
              <a:rPr lang="pt-BR" sz="900" b="1" dirty="0" smtClean="0">
                <a:solidFill>
                  <a:schemeClr val="bg1"/>
                </a:solidFill>
              </a:rPr>
            </a:br>
            <a:r>
              <a:rPr lang="pt-BR" sz="900" dirty="0" smtClean="0">
                <a:solidFill>
                  <a:schemeClr val="bg1"/>
                </a:solidFill>
              </a:rPr>
              <a:t>José Luiz Ribeiro Filho</a:t>
            </a:r>
          </a:p>
          <a:p>
            <a:endParaRPr lang="pt-BR" sz="900" dirty="0">
              <a:solidFill>
                <a:schemeClr val="bg1"/>
              </a:solidFill>
            </a:endParaRPr>
          </a:p>
          <a:p>
            <a:r>
              <a:rPr lang="pt-BR" sz="900" dirty="0" smtClean="0">
                <a:solidFill>
                  <a:schemeClr val="bg1"/>
                </a:solidFill>
              </a:rPr>
              <a:t>Diretor de Engenharia e Operações</a:t>
            </a:r>
          </a:p>
          <a:p>
            <a:r>
              <a:rPr lang="pt-BR" sz="900" dirty="0" smtClean="0">
                <a:solidFill>
                  <a:schemeClr val="bg1"/>
                </a:solidFill>
              </a:rPr>
              <a:t>Eduardo Cesar </a:t>
            </a:r>
            <a:r>
              <a:rPr lang="pt-BR" sz="900" dirty="0" err="1" smtClean="0">
                <a:solidFill>
                  <a:schemeClr val="bg1"/>
                </a:solidFill>
              </a:rPr>
              <a:t>Grizendi</a:t>
            </a:r>
            <a:r>
              <a:rPr lang="pt-BR" sz="900" dirty="0" smtClean="0">
                <a:solidFill>
                  <a:schemeClr val="bg1"/>
                </a:solidFill>
              </a:rPr>
              <a:t/>
            </a:r>
            <a:br>
              <a:rPr lang="pt-BR" sz="900" dirty="0" smtClean="0">
                <a:solidFill>
                  <a:schemeClr val="bg1"/>
                </a:solidFill>
              </a:rPr>
            </a:br>
            <a:r>
              <a:rPr lang="pt-BR" sz="900" dirty="0" smtClean="0">
                <a:solidFill>
                  <a:schemeClr val="bg1"/>
                </a:solidFill>
              </a:rPr>
              <a:t/>
            </a:r>
            <a:br>
              <a:rPr lang="pt-BR" sz="900" dirty="0" smtClean="0">
                <a:solidFill>
                  <a:schemeClr val="bg1"/>
                </a:solidFill>
              </a:rPr>
            </a:br>
            <a:r>
              <a:rPr lang="pt-BR" sz="900" b="1" dirty="0" smtClean="0">
                <a:solidFill>
                  <a:schemeClr val="bg1"/>
                </a:solidFill>
              </a:rPr>
              <a:t>Diretor Adjunto de Soluções</a:t>
            </a:r>
            <a:r>
              <a:rPr lang="pt-BR" sz="900" dirty="0" smtClean="0">
                <a:solidFill>
                  <a:schemeClr val="bg1"/>
                </a:solidFill>
              </a:rPr>
              <a:t/>
            </a:r>
            <a:br>
              <a:rPr lang="pt-BR" sz="900" dirty="0" smtClean="0">
                <a:solidFill>
                  <a:schemeClr val="bg1"/>
                </a:solidFill>
              </a:rPr>
            </a:br>
            <a:r>
              <a:rPr lang="pt-BR" sz="900" dirty="0" smtClean="0">
                <a:solidFill>
                  <a:schemeClr val="bg1"/>
                </a:solidFill>
              </a:rPr>
              <a:t>Gorgonio Araújo</a:t>
            </a:r>
          </a:p>
          <a:p>
            <a:endParaRPr lang="pt-BR" sz="900" dirty="0">
              <a:solidFill>
                <a:schemeClr val="bg1"/>
              </a:solidFill>
            </a:endParaRPr>
          </a:p>
          <a:p>
            <a:r>
              <a:rPr lang="pt-BR" sz="900" dirty="0" smtClean="0">
                <a:solidFill>
                  <a:schemeClr val="bg1"/>
                </a:solidFill>
              </a:rPr>
              <a:t>Diretor Adjunto de Engenharia de Redes e Operações</a:t>
            </a:r>
          </a:p>
          <a:p>
            <a:r>
              <a:rPr lang="pt-BR" sz="900" dirty="0" smtClean="0">
                <a:solidFill>
                  <a:schemeClr val="bg1"/>
                </a:solidFill>
              </a:rPr>
              <a:t>José </a:t>
            </a:r>
            <a:r>
              <a:rPr lang="pt-BR" sz="900" dirty="0" err="1" smtClean="0">
                <a:solidFill>
                  <a:schemeClr val="bg1"/>
                </a:solidFill>
              </a:rPr>
              <a:t>Arivaldo</a:t>
            </a:r>
            <a:r>
              <a:rPr lang="pt-BR" sz="900" dirty="0" smtClean="0">
                <a:solidFill>
                  <a:schemeClr val="bg1"/>
                </a:solidFill>
              </a:rPr>
              <a:t> Frazão</a:t>
            </a:r>
            <a:br>
              <a:rPr lang="pt-BR" sz="900" dirty="0" smtClean="0">
                <a:solidFill>
                  <a:schemeClr val="bg1"/>
                </a:solidFill>
              </a:rPr>
            </a:br>
            <a:r>
              <a:rPr lang="pt-BR" sz="900" dirty="0" smtClean="0">
                <a:solidFill>
                  <a:schemeClr val="bg1"/>
                </a:solidFill>
              </a:rPr>
              <a:t/>
            </a:r>
            <a:br>
              <a:rPr lang="pt-BR" sz="900" dirty="0" smtClean="0">
                <a:solidFill>
                  <a:schemeClr val="bg1"/>
                </a:solidFill>
              </a:rPr>
            </a:br>
            <a:r>
              <a:rPr lang="pt-BR" sz="900" dirty="0">
                <a:solidFill>
                  <a:schemeClr val="bg1"/>
                </a:solidFill>
              </a:rPr>
              <a:t>Gerente de Relacionamento com Redes Metropolitanas</a:t>
            </a:r>
          </a:p>
          <a:p>
            <a:r>
              <a:rPr lang="pt-BR" sz="900" dirty="0">
                <a:solidFill>
                  <a:schemeClr val="bg1"/>
                </a:solidFill>
              </a:rPr>
              <a:t>Wilma Aparecida </a:t>
            </a:r>
            <a:r>
              <a:rPr lang="pt-BR" sz="900" dirty="0" smtClean="0">
                <a:solidFill>
                  <a:schemeClr val="bg1"/>
                </a:solidFill>
              </a:rPr>
              <a:t>Silva</a:t>
            </a:r>
          </a:p>
          <a:p>
            <a:endParaRPr lang="pt-BR" sz="900" dirty="0" smtClean="0">
              <a:solidFill>
                <a:schemeClr val="bg1"/>
              </a:solidFill>
            </a:endParaRPr>
          </a:p>
          <a:p>
            <a:r>
              <a:rPr lang="pt-BR" sz="900" b="1" dirty="0" smtClean="0">
                <a:solidFill>
                  <a:schemeClr val="bg1"/>
                </a:solidFill>
              </a:rPr>
              <a:t>Gerentes de Soluções</a:t>
            </a:r>
            <a:r>
              <a:rPr lang="pt-BR" sz="900" dirty="0" smtClean="0">
                <a:solidFill>
                  <a:schemeClr val="bg1"/>
                </a:solidFill>
              </a:rPr>
              <a:t/>
            </a:r>
            <a:br>
              <a:rPr lang="pt-BR" sz="900" dirty="0" smtClean="0">
                <a:solidFill>
                  <a:schemeClr val="bg1"/>
                </a:solidFill>
              </a:rPr>
            </a:br>
            <a:r>
              <a:rPr lang="pt-BR" sz="900" dirty="0" smtClean="0">
                <a:solidFill>
                  <a:schemeClr val="bg1"/>
                </a:solidFill>
              </a:rPr>
              <a:t>Celso Eduardo Barbosa Junior</a:t>
            </a:r>
            <a:br>
              <a:rPr lang="pt-BR" sz="900" dirty="0" smtClean="0">
                <a:solidFill>
                  <a:schemeClr val="bg1"/>
                </a:solidFill>
              </a:rPr>
            </a:br>
            <a:r>
              <a:rPr lang="pt-BR" sz="900" dirty="0" smtClean="0">
                <a:solidFill>
                  <a:schemeClr val="bg1"/>
                </a:solidFill>
              </a:rPr>
              <a:t>Ney Castro</a:t>
            </a:r>
          </a:p>
          <a:p>
            <a:r>
              <a:rPr lang="pt-BR" sz="900" dirty="0">
                <a:solidFill>
                  <a:schemeClr val="bg1"/>
                </a:solidFill>
              </a:rPr>
              <a:t>Patrícia Almeida </a:t>
            </a:r>
            <a:r>
              <a:rPr lang="pt-BR" sz="900" dirty="0" smtClean="0">
                <a:solidFill>
                  <a:schemeClr val="bg1"/>
                </a:solidFill>
              </a:rPr>
              <a:t>Machado</a:t>
            </a:r>
          </a:p>
          <a:p>
            <a:endParaRPr lang="pt-BR" sz="900" dirty="0">
              <a:solidFill>
                <a:schemeClr val="bg1"/>
              </a:solidFill>
            </a:endParaRPr>
          </a:p>
          <a:p>
            <a:r>
              <a:rPr lang="pt-BR" sz="900" dirty="0" smtClean="0">
                <a:solidFill>
                  <a:schemeClr val="bg1"/>
                </a:solidFill>
              </a:rPr>
              <a:t>Gerente de Engenharia</a:t>
            </a:r>
          </a:p>
          <a:p>
            <a:r>
              <a:rPr lang="pt-BR" sz="900" dirty="0" err="1">
                <a:solidFill>
                  <a:schemeClr val="bg1"/>
                </a:solidFill>
              </a:rPr>
              <a:t>Cybelle</a:t>
            </a:r>
            <a:r>
              <a:rPr lang="pt-BR" sz="900" dirty="0">
                <a:solidFill>
                  <a:schemeClr val="bg1"/>
                </a:solidFill>
              </a:rPr>
              <a:t> </a:t>
            </a:r>
            <a:r>
              <a:rPr lang="pt-BR" sz="900" dirty="0" smtClean="0">
                <a:solidFill>
                  <a:schemeClr val="bg1"/>
                </a:solidFill>
              </a:rPr>
              <a:t> </a:t>
            </a:r>
            <a:r>
              <a:rPr lang="pt-BR" sz="900" dirty="0" err="1" smtClean="0">
                <a:solidFill>
                  <a:schemeClr val="bg1"/>
                </a:solidFill>
              </a:rPr>
              <a:t>Suemi</a:t>
            </a:r>
            <a:r>
              <a:rPr lang="pt-BR" sz="900" dirty="0" smtClean="0">
                <a:solidFill>
                  <a:schemeClr val="bg1"/>
                </a:solidFill>
              </a:rPr>
              <a:t> </a:t>
            </a:r>
            <a:r>
              <a:rPr lang="pt-BR" sz="900" dirty="0" err="1">
                <a:solidFill>
                  <a:schemeClr val="bg1"/>
                </a:solidFill>
              </a:rPr>
              <a:t>Oda</a:t>
            </a:r>
            <a:r>
              <a:rPr lang="pt-BR" sz="900" dirty="0">
                <a:solidFill>
                  <a:schemeClr val="bg1"/>
                </a:solidFill>
              </a:rPr>
              <a:t> </a:t>
            </a:r>
            <a:r>
              <a:rPr lang="pt-BR" sz="900" dirty="0" err="1">
                <a:solidFill>
                  <a:schemeClr val="bg1"/>
                </a:solidFill>
              </a:rPr>
              <a:t>Oyama</a:t>
            </a:r>
            <a:r>
              <a:rPr lang="pt-BR" sz="900" dirty="0">
                <a:solidFill>
                  <a:schemeClr val="bg1"/>
                </a:solidFill>
              </a:rPr>
              <a:t/>
            </a:r>
            <a:br>
              <a:rPr lang="pt-BR" sz="900" dirty="0">
                <a:solidFill>
                  <a:schemeClr val="bg1"/>
                </a:solidFill>
              </a:rPr>
            </a:br>
            <a:r>
              <a:rPr lang="pt-BR" sz="900" dirty="0" smtClean="0">
                <a:solidFill>
                  <a:schemeClr val="bg1"/>
                </a:solidFill>
              </a:rPr>
              <a:t/>
            </a:r>
            <a:br>
              <a:rPr lang="pt-BR" sz="900" dirty="0" smtClean="0">
                <a:solidFill>
                  <a:schemeClr val="bg1"/>
                </a:solidFill>
              </a:rPr>
            </a:br>
            <a:r>
              <a:rPr lang="pt-BR" sz="900" b="1" dirty="0" smtClean="0">
                <a:solidFill>
                  <a:schemeClr val="bg1"/>
                </a:solidFill>
              </a:rPr>
              <a:t>Gerentes Consultores de Soluções</a:t>
            </a:r>
            <a:r>
              <a:rPr lang="pt-BR" sz="900" dirty="0" smtClean="0">
                <a:solidFill>
                  <a:schemeClr val="bg1"/>
                </a:solidFill>
              </a:rPr>
              <a:t/>
            </a:r>
            <a:br>
              <a:rPr lang="pt-BR" sz="900" dirty="0" smtClean="0">
                <a:solidFill>
                  <a:schemeClr val="bg1"/>
                </a:solidFill>
              </a:rPr>
            </a:br>
            <a:r>
              <a:rPr lang="pt-BR" sz="900" dirty="0" smtClean="0">
                <a:solidFill>
                  <a:schemeClr val="bg1"/>
                </a:solidFill>
              </a:rPr>
              <a:t>Cassius Abelém</a:t>
            </a:r>
            <a:br>
              <a:rPr lang="pt-BR" sz="900" dirty="0" smtClean="0">
                <a:solidFill>
                  <a:schemeClr val="bg1"/>
                </a:solidFill>
              </a:rPr>
            </a:br>
            <a:r>
              <a:rPr lang="pt-BR" sz="900" dirty="0" smtClean="0">
                <a:solidFill>
                  <a:schemeClr val="bg1"/>
                </a:solidFill>
              </a:rPr>
              <a:t/>
            </a:r>
            <a:br>
              <a:rPr lang="pt-BR" sz="900" dirty="0" smtClean="0">
                <a:solidFill>
                  <a:schemeClr val="bg1"/>
                </a:solidFill>
              </a:rPr>
            </a:br>
            <a:r>
              <a:rPr lang="pt-BR" sz="900" b="1" dirty="0" smtClean="0">
                <a:solidFill>
                  <a:schemeClr val="bg1"/>
                </a:solidFill>
              </a:rPr>
              <a:t>Analistas de Negócios</a:t>
            </a:r>
            <a:br>
              <a:rPr lang="pt-BR" sz="900" b="1" dirty="0" smtClean="0">
                <a:solidFill>
                  <a:schemeClr val="bg1"/>
                </a:solidFill>
              </a:rPr>
            </a:br>
            <a:r>
              <a:rPr lang="pt-BR" sz="900" dirty="0" smtClean="0">
                <a:solidFill>
                  <a:schemeClr val="bg1"/>
                </a:solidFill>
              </a:rPr>
              <a:t>Alexandra </a:t>
            </a:r>
            <a:r>
              <a:rPr lang="pt-BR" sz="900" dirty="0" err="1" smtClean="0">
                <a:solidFill>
                  <a:schemeClr val="bg1"/>
                </a:solidFill>
              </a:rPr>
              <a:t>Manarini</a:t>
            </a:r>
            <a:r>
              <a:rPr lang="pt-BR" sz="900" dirty="0" smtClean="0">
                <a:solidFill>
                  <a:schemeClr val="bg1"/>
                </a:solidFill>
              </a:rPr>
              <a:t/>
            </a:r>
            <a:br>
              <a:rPr lang="pt-BR" sz="900" dirty="0" smtClean="0">
                <a:solidFill>
                  <a:schemeClr val="bg1"/>
                </a:solidFill>
              </a:rPr>
            </a:br>
            <a:r>
              <a:rPr lang="pt-BR" sz="900" dirty="0" smtClean="0">
                <a:solidFill>
                  <a:schemeClr val="bg1"/>
                </a:solidFill>
              </a:rPr>
              <a:t>Carlos Eduardo Silva Santos</a:t>
            </a:r>
          </a:p>
          <a:p>
            <a:endParaRPr lang="pt-BR" sz="900" dirty="0" smtClean="0">
              <a:solidFill>
                <a:schemeClr val="bg1"/>
              </a:solidFill>
            </a:endParaRPr>
          </a:p>
          <a:p>
            <a:r>
              <a:rPr lang="pt-BR" sz="900" b="1" dirty="0" smtClean="0">
                <a:solidFill>
                  <a:schemeClr val="bg1"/>
                </a:solidFill>
              </a:rPr>
              <a:t>Analista Consultora de </a:t>
            </a:r>
            <a:r>
              <a:rPr lang="pt-BR" sz="900" b="1" dirty="0">
                <a:solidFill>
                  <a:schemeClr val="bg1"/>
                </a:solidFill>
              </a:rPr>
              <a:t>Negócios</a:t>
            </a:r>
            <a:br>
              <a:rPr lang="pt-BR" sz="900" b="1" dirty="0">
                <a:solidFill>
                  <a:schemeClr val="bg1"/>
                </a:solidFill>
              </a:rPr>
            </a:br>
            <a:r>
              <a:rPr lang="pt-BR" sz="900" dirty="0" smtClean="0">
                <a:solidFill>
                  <a:schemeClr val="bg1"/>
                </a:solidFill>
              </a:rPr>
              <a:t>Sônia Jin</a:t>
            </a:r>
            <a:endParaRPr lang="pt-BR" sz="900" dirty="0">
              <a:solidFill>
                <a:schemeClr val="bg1"/>
              </a:solidFill>
            </a:endParaRPr>
          </a:p>
          <a:p>
            <a:endParaRPr lang="pt-BR" sz="900" dirty="0" smtClean="0">
              <a:solidFill>
                <a:schemeClr val="bg1"/>
              </a:solidFill>
            </a:endParaRPr>
          </a:p>
          <a:p>
            <a:r>
              <a:rPr lang="pt-BR" sz="900" dirty="0" smtClean="0">
                <a:solidFill>
                  <a:schemeClr val="bg1"/>
                </a:solidFill>
              </a:rPr>
              <a:t>Engenharia </a:t>
            </a:r>
          </a:p>
          <a:p>
            <a:endParaRPr lang="pt-BR" sz="900" dirty="0">
              <a:solidFill>
                <a:schemeClr val="bg1"/>
              </a:solidFill>
            </a:endParaRPr>
          </a:p>
          <a:p>
            <a:r>
              <a:rPr lang="pt-BR" sz="900" dirty="0">
                <a:solidFill>
                  <a:schemeClr val="bg1"/>
                </a:solidFill>
              </a:rPr>
              <a:t>Dalila da Silva</a:t>
            </a:r>
          </a:p>
          <a:p>
            <a:r>
              <a:rPr lang="pt-BR" sz="900" dirty="0" err="1">
                <a:solidFill>
                  <a:schemeClr val="bg1"/>
                </a:solidFill>
              </a:rPr>
              <a:t>Adenilson</a:t>
            </a:r>
            <a:r>
              <a:rPr lang="pt-BR" sz="900" dirty="0">
                <a:solidFill>
                  <a:schemeClr val="bg1"/>
                </a:solidFill>
              </a:rPr>
              <a:t> </a:t>
            </a:r>
            <a:r>
              <a:rPr lang="pt-BR" sz="900" dirty="0" err="1">
                <a:solidFill>
                  <a:schemeClr val="bg1"/>
                </a:solidFill>
              </a:rPr>
              <a:t>Raniery</a:t>
            </a:r>
            <a:r>
              <a:rPr lang="pt-BR" sz="900" dirty="0">
                <a:solidFill>
                  <a:schemeClr val="bg1"/>
                </a:solidFill>
              </a:rPr>
              <a:t> </a:t>
            </a:r>
            <a:r>
              <a:rPr lang="pt-BR" sz="900" dirty="0" err="1">
                <a:solidFill>
                  <a:schemeClr val="bg1"/>
                </a:solidFill>
              </a:rPr>
              <a:t>Sarges</a:t>
            </a:r>
            <a:r>
              <a:rPr lang="pt-BR" sz="900" dirty="0">
                <a:solidFill>
                  <a:schemeClr val="bg1"/>
                </a:solidFill>
              </a:rPr>
              <a:t> Pontes</a:t>
            </a:r>
          </a:p>
          <a:p>
            <a:r>
              <a:rPr lang="pt-BR" sz="900" dirty="0">
                <a:solidFill>
                  <a:schemeClr val="bg1"/>
                </a:solidFill>
              </a:rPr>
              <a:t/>
            </a:r>
            <a:br>
              <a:rPr lang="pt-BR" sz="900" dirty="0">
                <a:solidFill>
                  <a:schemeClr val="bg1"/>
                </a:solidFill>
              </a:rPr>
            </a:br>
            <a:r>
              <a:rPr lang="pt-BR" sz="900" dirty="0" err="1" smtClean="0">
                <a:solidFill>
                  <a:schemeClr val="bg1"/>
                </a:solidFill>
              </a:rPr>
              <a:t>Aluizio</a:t>
            </a:r>
            <a:r>
              <a:rPr lang="pt-BR" sz="900" dirty="0" smtClean="0">
                <a:solidFill>
                  <a:schemeClr val="bg1"/>
                </a:solidFill>
              </a:rPr>
              <a:t> </a:t>
            </a:r>
            <a:r>
              <a:rPr lang="pt-BR" sz="900" dirty="0" err="1">
                <a:solidFill>
                  <a:schemeClr val="bg1"/>
                </a:solidFill>
              </a:rPr>
              <a:t>Abrahao</a:t>
            </a:r>
            <a:r>
              <a:rPr lang="pt-BR" sz="900" dirty="0">
                <a:solidFill>
                  <a:schemeClr val="bg1"/>
                </a:solidFill>
              </a:rPr>
              <a:t> </a:t>
            </a:r>
            <a:r>
              <a:rPr lang="pt-BR" sz="900" dirty="0" err="1">
                <a:solidFill>
                  <a:schemeClr val="bg1"/>
                </a:solidFill>
              </a:rPr>
              <a:t>Hazin</a:t>
            </a:r>
            <a:r>
              <a:rPr lang="pt-BR" sz="900" dirty="0">
                <a:solidFill>
                  <a:schemeClr val="bg1"/>
                </a:solidFill>
              </a:rPr>
              <a:t> Filho</a:t>
            </a:r>
          </a:p>
          <a:p>
            <a:r>
              <a:rPr lang="pt-BR" sz="900" dirty="0">
                <a:solidFill>
                  <a:schemeClr val="bg1"/>
                </a:solidFill>
              </a:rPr>
              <a:t>Fábio Rogério Hideki </a:t>
            </a:r>
            <a:r>
              <a:rPr lang="pt-BR" sz="900" dirty="0" err="1">
                <a:solidFill>
                  <a:schemeClr val="bg1"/>
                </a:solidFill>
              </a:rPr>
              <a:t>Okamura</a:t>
            </a:r>
            <a:endParaRPr lang="pt-BR" sz="900" dirty="0">
              <a:solidFill>
                <a:schemeClr val="bg1"/>
              </a:solidFill>
            </a:endParaRPr>
          </a:p>
          <a:p>
            <a:r>
              <a:rPr lang="pt-BR" sz="900" dirty="0" err="1">
                <a:solidFill>
                  <a:schemeClr val="bg1"/>
                </a:solidFill>
              </a:rPr>
              <a:t>Helmann</a:t>
            </a:r>
            <a:r>
              <a:rPr lang="pt-BR" sz="900" dirty="0">
                <a:solidFill>
                  <a:schemeClr val="bg1"/>
                </a:solidFill>
              </a:rPr>
              <a:t> </a:t>
            </a:r>
            <a:r>
              <a:rPr lang="pt-BR" sz="900" dirty="0" err="1">
                <a:solidFill>
                  <a:schemeClr val="bg1"/>
                </a:solidFill>
              </a:rPr>
              <a:t>Strobel</a:t>
            </a:r>
            <a:r>
              <a:rPr lang="pt-BR" sz="900" dirty="0">
                <a:solidFill>
                  <a:schemeClr val="bg1"/>
                </a:solidFill>
              </a:rPr>
              <a:t> </a:t>
            </a:r>
            <a:r>
              <a:rPr lang="pt-BR" sz="900" dirty="0" err="1">
                <a:solidFill>
                  <a:schemeClr val="bg1"/>
                </a:solidFill>
              </a:rPr>
              <a:t>Penze</a:t>
            </a:r>
            <a:endParaRPr lang="pt-BR" sz="900" dirty="0">
              <a:solidFill>
                <a:schemeClr val="bg1"/>
              </a:solidFill>
            </a:endParaRPr>
          </a:p>
          <a:p>
            <a:r>
              <a:rPr lang="pt-BR" sz="900" dirty="0">
                <a:solidFill>
                  <a:schemeClr val="bg1"/>
                </a:solidFill>
              </a:rPr>
              <a:t>John Franklin Loiola Madeira</a:t>
            </a:r>
          </a:p>
          <a:p>
            <a:r>
              <a:rPr lang="pt-BR" sz="900" dirty="0">
                <a:solidFill>
                  <a:schemeClr val="bg1"/>
                </a:solidFill>
              </a:rPr>
              <a:t>Marcel Rodrigues de Faria</a:t>
            </a:r>
          </a:p>
          <a:p>
            <a:r>
              <a:rPr lang="pt-BR" sz="900" dirty="0">
                <a:solidFill>
                  <a:schemeClr val="bg1"/>
                </a:solidFill>
              </a:rPr>
              <a:t>Marco Aurélio Montoro Filho</a:t>
            </a:r>
          </a:p>
          <a:p>
            <a:r>
              <a:rPr lang="pt-BR" sz="900" dirty="0">
                <a:solidFill>
                  <a:schemeClr val="bg1"/>
                </a:solidFill>
              </a:rPr>
              <a:t>Rafael De </a:t>
            </a:r>
            <a:r>
              <a:rPr lang="pt-BR" sz="900" dirty="0" err="1">
                <a:solidFill>
                  <a:schemeClr val="bg1"/>
                </a:solidFill>
              </a:rPr>
              <a:t>Tommaso</a:t>
            </a:r>
            <a:r>
              <a:rPr lang="pt-BR" sz="900" dirty="0">
                <a:solidFill>
                  <a:schemeClr val="bg1"/>
                </a:solidFill>
              </a:rPr>
              <a:t> do Valle</a:t>
            </a:r>
          </a:p>
          <a:p>
            <a:endParaRPr lang="pt-BR" sz="900" dirty="0" smtClean="0">
              <a:solidFill>
                <a:schemeClr val="bg1"/>
              </a:solidFill>
            </a:endParaRPr>
          </a:p>
          <a:p>
            <a:r>
              <a:rPr lang="pt-BR" sz="900" dirty="0" smtClean="0">
                <a:solidFill>
                  <a:schemeClr val="bg1"/>
                </a:solidFill>
              </a:rPr>
              <a:t/>
            </a:r>
            <a:br>
              <a:rPr lang="pt-BR" sz="900" dirty="0" smtClean="0">
                <a:solidFill>
                  <a:schemeClr val="bg1"/>
                </a:solidFill>
              </a:rPr>
            </a:br>
            <a:endParaRPr lang="pt-BR" sz="9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l"/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Panorama geral das redes em articulação</a:t>
            </a:r>
            <a:endParaRPr lang="pt-B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</p:spPr>
        <p:txBody>
          <a:bodyPr/>
          <a:lstStyle/>
          <a:p>
            <a:fld id="{48306C15-95EA-4473-B890-D7BC1D1667C7}" type="slidenum">
              <a:rPr lang="pt-BR" smtClean="0"/>
              <a:pPr/>
              <a:t>3</a:t>
            </a:fld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240360" cy="4525963"/>
          </a:xfrm>
          <a:scene3d>
            <a:camera prst="perspectiveContrastingRightFacing" fov="3600000"/>
            <a:lightRig rig="brightRoom" dir="t"/>
          </a:scene3d>
          <a:sp3d prstMaterial="dkEdge"/>
        </p:spPr>
      </p:pic>
      <p:sp>
        <p:nvSpPr>
          <p:cNvPr id="7" name="Texto Explicativo 3 6"/>
          <p:cNvSpPr/>
          <p:nvPr/>
        </p:nvSpPr>
        <p:spPr>
          <a:xfrm>
            <a:off x="4211960" y="1844824"/>
            <a:ext cx="2952328" cy="792088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63278"/>
              <a:gd name="adj8" fmla="val -68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o Explicativo 3 10"/>
          <p:cNvSpPr/>
          <p:nvPr/>
        </p:nvSpPr>
        <p:spPr>
          <a:xfrm>
            <a:off x="4139952" y="1844824"/>
            <a:ext cx="4176464" cy="2232248"/>
          </a:xfrm>
          <a:prstGeom prst="borderCallout3">
            <a:avLst>
              <a:gd name="adj1" fmla="val 5949"/>
              <a:gd name="adj2" fmla="val -6397"/>
              <a:gd name="adj3" fmla="val 7152"/>
              <a:gd name="adj4" fmla="val -9981"/>
              <a:gd name="adj5" fmla="val 35569"/>
              <a:gd name="adj6" fmla="val -10170"/>
              <a:gd name="adj7" fmla="val 91047"/>
              <a:gd name="adj8" fmla="val -478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/>
              <a:t>Uberaba</a:t>
            </a:r>
          </a:p>
          <a:p>
            <a:r>
              <a:rPr lang="pt-BR" sz="2000" dirty="0" smtClean="0"/>
              <a:t>Uberlândia</a:t>
            </a:r>
          </a:p>
          <a:p>
            <a:r>
              <a:rPr lang="pt-BR" sz="2000" dirty="0" smtClean="0"/>
              <a:t>Itajubá</a:t>
            </a:r>
          </a:p>
          <a:p>
            <a:pPr lvl="1"/>
            <a:r>
              <a:rPr lang="pt-BR" dirty="0" smtClean="0">
                <a:latin typeface="Arial"/>
                <a:cs typeface="Arial"/>
                <a:sym typeface="Wingdings" pitchFamily="2" charset="2"/>
              </a:rPr>
              <a:t></a:t>
            </a:r>
            <a:r>
              <a:rPr lang="pt-BR" dirty="0" smtClean="0">
                <a:latin typeface="Arial"/>
                <a:cs typeface="Arial"/>
              </a:rPr>
              <a:t> </a:t>
            </a:r>
            <a:r>
              <a:rPr lang="pt-BR" dirty="0" smtClean="0"/>
              <a:t>Consórcios não constituídos</a:t>
            </a:r>
          </a:p>
        </p:txBody>
      </p:sp>
      <p:sp>
        <p:nvSpPr>
          <p:cNvPr id="12" name="Bisel 11"/>
          <p:cNvSpPr/>
          <p:nvPr/>
        </p:nvSpPr>
        <p:spPr>
          <a:xfrm rot="312109">
            <a:off x="6964581" y="1483828"/>
            <a:ext cx="1586998" cy="432048"/>
          </a:xfrm>
          <a:prstGeom prst="bevel">
            <a:avLst>
              <a:gd name="adj" fmla="val 368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Sem previsão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4889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l"/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Panorama geral das redes em articulação</a:t>
            </a:r>
            <a:endParaRPr lang="pt-B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</p:spPr>
        <p:txBody>
          <a:bodyPr/>
          <a:lstStyle/>
          <a:p>
            <a:fld id="{48306C15-95EA-4473-B890-D7BC1D1667C7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240360" cy="4525963"/>
          </a:xfrm>
          <a:scene3d>
            <a:camera prst="perspectiveContrastingRightFacing" fov="3600000"/>
            <a:lightRig rig="brightRoom" dir="t"/>
          </a:scene3d>
          <a:sp3d prstMaterial="dkEdge"/>
        </p:spPr>
      </p:pic>
      <p:sp>
        <p:nvSpPr>
          <p:cNvPr id="11" name="Texto Explicativo 3 10"/>
          <p:cNvSpPr/>
          <p:nvPr/>
        </p:nvSpPr>
        <p:spPr>
          <a:xfrm>
            <a:off x="4139952" y="1844824"/>
            <a:ext cx="4176464" cy="2232248"/>
          </a:xfrm>
          <a:prstGeom prst="borderCallout3">
            <a:avLst>
              <a:gd name="adj1" fmla="val 5949"/>
              <a:gd name="adj2" fmla="val -6397"/>
              <a:gd name="adj3" fmla="val 7152"/>
              <a:gd name="adj4" fmla="val -9981"/>
              <a:gd name="adj5" fmla="val 35569"/>
              <a:gd name="adj6" fmla="val -10170"/>
              <a:gd name="adj7" fmla="val 59044"/>
              <a:gd name="adj8" fmla="val -369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/>
              <a:t>Petrolina/Juazeiro</a:t>
            </a:r>
          </a:p>
          <a:p>
            <a:r>
              <a:rPr lang="pt-BR" sz="2000" dirty="0" smtClean="0"/>
              <a:t>Itajubá</a:t>
            </a:r>
          </a:p>
          <a:p>
            <a:pPr lvl="1"/>
            <a:r>
              <a:rPr lang="pt-BR" dirty="0" smtClean="0">
                <a:latin typeface="Arial"/>
                <a:cs typeface="Arial"/>
                <a:sym typeface="Wingdings" pitchFamily="2" charset="2"/>
              </a:rPr>
              <a:t></a:t>
            </a:r>
            <a:r>
              <a:rPr lang="pt-BR" dirty="0" smtClean="0">
                <a:latin typeface="Arial"/>
                <a:cs typeface="Arial"/>
              </a:rPr>
              <a:t> </a:t>
            </a:r>
            <a:r>
              <a:rPr lang="pt-BR" dirty="0" smtClean="0"/>
              <a:t>Infraestrutura de passagem</a:t>
            </a:r>
          </a:p>
        </p:txBody>
      </p:sp>
      <p:sp>
        <p:nvSpPr>
          <p:cNvPr id="12" name="Texto Explicativo 3 11"/>
          <p:cNvSpPr/>
          <p:nvPr/>
        </p:nvSpPr>
        <p:spPr>
          <a:xfrm>
            <a:off x="4139952" y="1844824"/>
            <a:ext cx="4176464" cy="2232248"/>
          </a:xfrm>
          <a:prstGeom prst="borderCallout3">
            <a:avLst>
              <a:gd name="adj1" fmla="val 5949"/>
              <a:gd name="adj2" fmla="val -6397"/>
              <a:gd name="adj3" fmla="val 7152"/>
              <a:gd name="adj4" fmla="val -9981"/>
              <a:gd name="adj5" fmla="val 35569"/>
              <a:gd name="adj6" fmla="val -10170"/>
              <a:gd name="adj7" fmla="val 99581"/>
              <a:gd name="adj8" fmla="val -4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/>
              <a:t>Petrolina/Juazeiro</a:t>
            </a:r>
          </a:p>
          <a:p>
            <a:r>
              <a:rPr lang="pt-BR" sz="2000" dirty="0" smtClean="0"/>
              <a:t>Itajubá</a:t>
            </a:r>
          </a:p>
          <a:p>
            <a:pPr lvl="1"/>
            <a:r>
              <a:rPr lang="pt-BR" dirty="0" smtClean="0">
                <a:latin typeface="Arial"/>
                <a:cs typeface="Arial"/>
                <a:sym typeface="Wingdings" pitchFamily="2" charset="2"/>
              </a:rPr>
              <a:t></a:t>
            </a:r>
            <a:r>
              <a:rPr lang="pt-BR" dirty="0" smtClean="0">
                <a:latin typeface="Arial"/>
                <a:cs typeface="Arial"/>
              </a:rPr>
              <a:t> </a:t>
            </a:r>
            <a:r>
              <a:rPr lang="pt-BR" dirty="0" smtClean="0"/>
              <a:t>Infraestrutura de passagem</a:t>
            </a:r>
          </a:p>
        </p:txBody>
      </p:sp>
      <p:sp>
        <p:nvSpPr>
          <p:cNvPr id="14" name="Texto Explicativo 3 13"/>
          <p:cNvSpPr/>
          <p:nvPr/>
        </p:nvSpPr>
        <p:spPr>
          <a:xfrm>
            <a:off x="4139952" y="1844824"/>
            <a:ext cx="4176464" cy="2232248"/>
          </a:xfrm>
          <a:prstGeom prst="borderCallout3">
            <a:avLst>
              <a:gd name="adj1" fmla="val 5949"/>
              <a:gd name="adj2" fmla="val -6397"/>
              <a:gd name="adj3" fmla="val 7152"/>
              <a:gd name="adj4" fmla="val -9981"/>
              <a:gd name="adj5" fmla="val 35569"/>
              <a:gd name="adj6" fmla="val -10170"/>
              <a:gd name="adj7" fmla="val 68431"/>
              <a:gd name="adj8" fmla="val -72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/>
              <a:t>Porto Velho</a:t>
            </a:r>
          </a:p>
          <a:p>
            <a:r>
              <a:rPr lang="pt-BR" sz="2000" dirty="0" smtClean="0"/>
              <a:t>Petrolina/Juazeiro</a:t>
            </a:r>
          </a:p>
          <a:p>
            <a:pPr lvl="1"/>
            <a:r>
              <a:rPr lang="pt-BR" dirty="0" smtClean="0">
                <a:latin typeface="Arial"/>
                <a:cs typeface="Arial"/>
                <a:sym typeface="Wingdings" pitchFamily="2" charset="2"/>
              </a:rPr>
              <a:t></a:t>
            </a:r>
            <a:r>
              <a:rPr lang="pt-BR" dirty="0" smtClean="0">
                <a:latin typeface="Arial"/>
                <a:cs typeface="Arial"/>
              </a:rPr>
              <a:t> </a:t>
            </a:r>
            <a:r>
              <a:rPr lang="pt-BR" dirty="0" smtClean="0"/>
              <a:t>Infraestrutura de passagem não cedida</a:t>
            </a:r>
          </a:p>
        </p:txBody>
      </p:sp>
      <p:sp>
        <p:nvSpPr>
          <p:cNvPr id="13" name="Bisel 12"/>
          <p:cNvSpPr/>
          <p:nvPr/>
        </p:nvSpPr>
        <p:spPr>
          <a:xfrm rot="312109">
            <a:off x="6964581" y="1483828"/>
            <a:ext cx="1586998" cy="432048"/>
          </a:xfrm>
          <a:prstGeom prst="bevel">
            <a:avLst>
              <a:gd name="adj" fmla="val 368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Sem previsão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3153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l"/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Panorama geral das redes em articulação</a:t>
            </a:r>
            <a:endParaRPr lang="pt-B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</p:spPr>
        <p:txBody>
          <a:bodyPr/>
          <a:lstStyle/>
          <a:p>
            <a:fld id="{48306C15-95EA-4473-B890-D7BC1D1667C7}" type="slidenum">
              <a:rPr lang="pt-BR" smtClean="0"/>
              <a:pPr/>
              <a:t>5</a:t>
            </a:fld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240360" cy="4525963"/>
          </a:xfrm>
          <a:scene3d>
            <a:camera prst="perspectiveContrastingRightFacing" fov="3600000"/>
            <a:lightRig rig="brightRoom" dir="t"/>
          </a:scene3d>
          <a:sp3d prstMaterial="dkEdge"/>
        </p:spPr>
      </p:pic>
      <p:sp>
        <p:nvSpPr>
          <p:cNvPr id="12" name="Texto Explicativo 3 11"/>
          <p:cNvSpPr/>
          <p:nvPr/>
        </p:nvSpPr>
        <p:spPr>
          <a:xfrm>
            <a:off x="4139952" y="1844824"/>
            <a:ext cx="4176464" cy="2232248"/>
          </a:xfrm>
          <a:prstGeom prst="borderCallout3">
            <a:avLst>
              <a:gd name="adj1" fmla="val 5949"/>
              <a:gd name="adj2" fmla="val -6397"/>
              <a:gd name="adj3" fmla="val 7152"/>
              <a:gd name="adj4" fmla="val -9981"/>
              <a:gd name="adj5" fmla="val 35569"/>
              <a:gd name="adj6" fmla="val -10170"/>
              <a:gd name="adj7" fmla="val 100434"/>
              <a:gd name="adj8" fmla="val -40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/>
              <a:t>Petrópolis</a:t>
            </a:r>
          </a:p>
          <a:p>
            <a:r>
              <a:rPr lang="pt-BR" sz="2000" dirty="0" smtClean="0"/>
              <a:t>Niterói</a:t>
            </a:r>
          </a:p>
          <a:p>
            <a:r>
              <a:rPr lang="pt-BR" sz="2000" dirty="0" smtClean="0"/>
              <a:t>Pelotas</a:t>
            </a:r>
          </a:p>
          <a:p>
            <a:pPr lvl="1"/>
            <a:r>
              <a:rPr lang="pt-BR" dirty="0" smtClean="0">
                <a:latin typeface="Arial"/>
                <a:cs typeface="Arial"/>
                <a:sym typeface="Wingdings" pitchFamily="2" charset="2"/>
              </a:rPr>
              <a:t> </a:t>
            </a:r>
            <a:r>
              <a:rPr lang="pt-BR" dirty="0" smtClean="0">
                <a:latin typeface="Arial"/>
                <a:cs typeface="Arial"/>
              </a:rPr>
              <a:t> </a:t>
            </a:r>
            <a:r>
              <a:rPr lang="pt-BR" dirty="0" smtClean="0"/>
              <a:t>Infraestrutura de passagem</a:t>
            </a:r>
          </a:p>
        </p:txBody>
      </p:sp>
      <p:sp>
        <p:nvSpPr>
          <p:cNvPr id="7" name="Texto Explicativo 3 6"/>
          <p:cNvSpPr/>
          <p:nvPr/>
        </p:nvSpPr>
        <p:spPr>
          <a:xfrm>
            <a:off x="4139952" y="1844824"/>
            <a:ext cx="4176464" cy="2232248"/>
          </a:xfrm>
          <a:prstGeom prst="borderCallout3">
            <a:avLst>
              <a:gd name="adj1" fmla="val 5949"/>
              <a:gd name="adj2" fmla="val -6397"/>
              <a:gd name="adj3" fmla="val 7152"/>
              <a:gd name="adj4" fmla="val -9981"/>
              <a:gd name="adj5" fmla="val 35569"/>
              <a:gd name="adj6" fmla="val -10170"/>
              <a:gd name="adj7" fmla="val 102140"/>
              <a:gd name="adj8" fmla="val -40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/>
              <a:t>Petrópolis</a:t>
            </a:r>
          </a:p>
          <a:p>
            <a:r>
              <a:rPr lang="pt-BR" sz="2000" dirty="0" smtClean="0"/>
              <a:t>Niterói</a:t>
            </a:r>
          </a:p>
          <a:p>
            <a:pPr lvl="1"/>
            <a:r>
              <a:rPr lang="pt-BR" dirty="0" smtClean="0">
                <a:latin typeface="Arial"/>
                <a:cs typeface="Arial"/>
                <a:sym typeface="Wingdings" pitchFamily="2" charset="2"/>
              </a:rPr>
              <a:t> </a:t>
            </a:r>
            <a:r>
              <a:rPr lang="pt-BR" dirty="0" smtClean="0">
                <a:latin typeface="Arial"/>
                <a:cs typeface="Arial"/>
              </a:rPr>
              <a:t> </a:t>
            </a:r>
            <a:r>
              <a:rPr lang="pt-BR" dirty="0" smtClean="0"/>
              <a:t>Infraestrutura de passagem em negociação</a:t>
            </a:r>
          </a:p>
        </p:txBody>
      </p:sp>
      <p:sp>
        <p:nvSpPr>
          <p:cNvPr id="9" name="Bisel 8"/>
          <p:cNvSpPr/>
          <p:nvPr/>
        </p:nvSpPr>
        <p:spPr>
          <a:xfrm rot="312109">
            <a:off x="6964581" y="1483828"/>
            <a:ext cx="1586998" cy="432048"/>
          </a:xfrm>
          <a:prstGeom prst="bevel">
            <a:avLst>
              <a:gd name="adj" fmla="val 368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Entregas previstas:  jul.2013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9795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l"/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Panorama geral das redes em articulação</a:t>
            </a:r>
            <a:endParaRPr lang="pt-B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</p:spPr>
        <p:txBody>
          <a:bodyPr/>
          <a:lstStyle/>
          <a:p>
            <a:fld id="{48306C15-95EA-4473-B890-D7BC1D1667C7}" type="slidenum">
              <a:rPr lang="pt-BR" smtClean="0"/>
              <a:pPr/>
              <a:t>6</a:t>
            </a:fld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240360" cy="4525963"/>
          </a:xfrm>
          <a:scene3d>
            <a:camera prst="perspectiveContrastingRightFacing" fov="3600000"/>
            <a:lightRig rig="brightRoom" dir="t"/>
          </a:scene3d>
          <a:sp3d prstMaterial="dkEdge"/>
        </p:spPr>
      </p:pic>
      <p:sp>
        <p:nvSpPr>
          <p:cNvPr id="7" name="Texto Explicativo 3 6"/>
          <p:cNvSpPr/>
          <p:nvPr/>
        </p:nvSpPr>
        <p:spPr>
          <a:xfrm>
            <a:off x="4139952" y="1844824"/>
            <a:ext cx="4176464" cy="2232248"/>
          </a:xfrm>
          <a:prstGeom prst="borderCallout3">
            <a:avLst>
              <a:gd name="adj1" fmla="val 5949"/>
              <a:gd name="adj2" fmla="val -6397"/>
              <a:gd name="adj3" fmla="val 7152"/>
              <a:gd name="adj4" fmla="val -9981"/>
              <a:gd name="adj5" fmla="val 35569"/>
              <a:gd name="adj6" fmla="val -10170"/>
              <a:gd name="adj7" fmla="val 133290"/>
              <a:gd name="adj8" fmla="val -53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/>
              <a:t>Petrópolis</a:t>
            </a:r>
          </a:p>
          <a:p>
            <a:r>
              <a:rPr lang="pt-BR" sz="2000" dirty="0" smtClean="0"/>
              <a:t>Niterói</a:t>
            </a:r>
          </a:p>
          <a:p>
            <a:r>
              <a:rPr lang="pt-BR" sz="2000" dirty="0" smtClean="0"/>
              <a:t>Campinas</a:t>
            </a:r>
          </a:p>
          <a:p>
            <a:r>
              <a:rPr lang="pt-BR" sz="2000" dirty="0" smtClean="0"/>
              <a:t>Pelotas</a:t>
            </a:r>
          </a:p>
          <a:p>
            <a:pPr lvl="1"/>
            <a:r>
              <a:rPr lang="pt-BR" dirty="0" smtClean="0">
                <a:latin typeface="Arial"/>
                <a:cs typeface="Arial"/>
                <a:sym typeface="Wingdings" pitchFamily="2" charset="2"/>
              </a:rPr>
              <a:t> </a:t>
            </a:r>
            <a:r>
              <a:rPr lang="pt-BR" dirty="0" smtClean="0">
                <a:latin typeface="Arial"/>
                <a:cs typeface="Arial"/>
              </a:rPr>
              <a:t> </a:t>
            </a:r>
            <a:r>
              <a:rPr lang="pt-BR" dirty="0" smtClean="0"/>
              <a:t>Infraestrutura de passagem</a:t>
            </a:r>
          </a:p>
        </p:txBody>
      </p:sp>
      <p:sp>
        <p:nvSpPr>
          <p:cNvPr id="8" name="Texto Explicativo 3 7"/>
          <p:cNvSpPr/>
          <p:nvPr/>
        </p:nvSpPr>
        <p:spPr>
          <a:xfrm>
            <a:off x="4139952" y="1844824"/>
            <a:ext cx="4176464" cy="2232248"/>
          </a:xfrm>
          <a:prstGeom prst="borderCallout3">
            <a:avLst>
              <a:gd name="adj1" fmla="val 5949"/>
              <a:gd name="adj2" fmla="val -6397"/>
              <a:gd name="adj3" fmla="val 7152"/>
              <a:gd name="adj4" fmla="val -9981"/>
              <a:gd name="adj5" fmla="val 35569"/>
              <a:gd name="adj6" fmla="val -10170"/>
              <a:gd name="adj7" fmla="val 103421"/>
              <a:gd name="adj8" fmla="val -45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/>
              <a:t>Campinas</a:t>
            </a:r>
          </a:p>
          <a:p>
            <a:r>
              <a:rPr lang="pt-BR" sz="2000" dirty="0" smtClean="0"/>
              <a:t>Pelotas</a:t>
            </a:r>
          </a:p>
          <a:p>
            <a:pPr lvl="1"/>
            <a:r>
              <a:rPr lang="pt-BR" dirty="0" smtClean="0">
                <a:latin typeface="Arial"/>
                <a:cs typeface="Arial"/>
                <a:sym typeface="Wingdings" pitchFamily="2" charset="2"/>
              </a:rPr>
              <a:t> </a:t>
            </a:r>
            <a:r>
              <a:rPr lang="pt-BR" dirty="0" smtClean="0">
                <a:latin typeface="Arial"/>
                <a:cs typeface="Arial"/>
              </a:rPr>
              <a:t> </a:t>
            </a:r>
            <a:r>
              <a:rPr lang="pt-BR" dirty="0" smtClean="0"/>
              <a:t>Infraestrutura de passagem em negociação</a:t>
            </a:r>
          </a:p>
        </p:txBody>
      </p:sp>
      <p:sp>
        <p:nvSpPr>
          <p:cNvPr id="9" name="Bisel 8"/>
          <p:cNvSpPr/>
          <p:nvPr/>
        </p:nvSpPr>
        <p:spPr>
          <a:xfrm rot="312109">
            <a:off x="6964581" y="1483828"/>
            <a:ext cx="1586998" cy="432048"/>
          </a:xfrm>
          <a:prstGeom prst="bevel">
            <a:avLst>
              <a:gd name="adj" fmla="val 368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Entregas previstas:  mar.2013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3493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l"/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Panorama geral das redes em articulação</a:t>
            </a:r>
            <a:endParaRPr lang="pt-B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</p:spPr>
        <p:txBody>
          <a:bodyPr/>
          <a:lstStyle/>
          <a:p>
            <a:fld id="{48306C15-95EA-4473-B890-D7BC1D1667C7}" type="slidenum">
              <a:rPr lang="pt-BR" smtClean="0"/>
              <a:pPr/>
              <a:t>7</a:t>
            </a:fld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240360" cy="4525963"/>
          </a:xfrm>
          <a:scene3d>
            <a:camera prst="perspectiveContrastingRightFacing" fov="3600000"/>
            <a:lightRig rig="brightRoom" dir="t"/>
          </a:scene3d>
          <a:sp3d prstMaterial="dkEdge"/>
        </p:spPr>
      </p:pic>
      <p:sp>
        <p:nvSpPr>
          <p:cNvPr id="7" name="Texto Explicativo 3 6"/>
          <p:cNvSpPr/>
          <p:nvPr/>
        </p:nvSpPr>
        <p:spPr>
          <a:xfrm>
            <a:off x="4211960" y="1844824"/>
            <a:ext cx="2952328" cy="792088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16571"/>
              <a:gd name="adj8" fmla="val -85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o Explicativo 3 8"/>
          <p:cNvSpPr/>
          <p:nvPr/>
        </p:nvSpPr>
        <p:spPr>
          <a:xfrm>
            <a:off x="4211960" y="1844824"/>
            <a:ext cx="2952328" cy="792088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23786"/>
              <a:gd name="adj8" fmla="val -79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o Explicativo 3 9"/>
          <p:cNvSpPr/>
          <p:nvPr/>
        </p:nvSpPr>
        <p:spPr>
          <a:xfrm>
            <a:off x="4211960" y="1844824"/>
            <a:ext cx="2952328" cy="792088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0621"/>
              <a:gd name="adj8" fmla="val -71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o Explicativo 3 10"/>
          <p:cNvSpPr/>
          <p:nvPr/>
        </p:nvSpPr>
        <p:spPr>
          <a:xfrm>
            <a:off x="4139952" y="1844824"/>
            <a:ext cx="4176464" cy="2232248"/>
          </a:xfrm>
          <a:prstGeom prst="borderCallout3">
            <a:avLst>
              <a:gd name="adj1" fmla="val 5949"/>
              <a:gd name="adj2" fmla="val -6397"/>
              <a:gd name="adj3" fmla="val 7152"/>
              <a:gd name="adj4" fmla="val -9981"/>
              <a:gd name="adj5" fmla="val 35569"/>
              <a:gd name="adj6" fmla="val -10170"/>
              <a:gd name="adj7" fmla="val 36003"/>
              <a:gd name="adj8" fmla="val -483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/>
              <a:t>Santarém</a:t>
            </a:r>
          </a:p>
          <a:p>
            <a:r>
              <a:rPr lang="pt-BR" sz="2000" dirty="0" smtClean="0"/>
              <a:t>Marabá</a:t>
            </a:r>
          </a:p>
          <a:p>
            <a:r>
              <a:rPr lang="pt-BR" sz="2000" dirty="0" smtClean="0"/>
              <a:t>Altamira</a:t>
            </a:r>
          </a:p>
          <a:p>
            <a:r>
              <a:rPr lang="pt-BR" sz="2000" dirty="0" smtClean="0"/>
              <a:t>Castanhal</a:t>
            </a:r>
          </a:p>
          <a:p>
            <a:pPr lvl="1"/>
            <a:r>
              <a:rPr lang="pt-BR" dirty="0" smtClean="0">
                <a:latin typeface="Arial"/>
                <a:cs typeface="Arial"/>
              </a:rPr>
              <a:t>√ </a:t>
            </a:r>
            <a:r>
              <a:rPr lang="pt-BR" dirty="0" smtClean="0"/>
              <a:t>Infraestrutura de passagem</a:t>
            </a:r>
          </a:p>
          <a:p>
            <a:pPr lvl="1"/>
            <a:r>
              <a:rPr lang="pt-BR" dirty="0" smtClean="0">
                <a:latin typeface="Arial"/>
                <a:cs typeface="Arial"/>
              </a:rPr>
              <a:t>► Projeto técnico em avaliação</a:t>
            </a:r>
            <a:endParaRPr lang="pt-BR" dirty="0"/>
          </a:p>
        </p:txBody>
      </p:sp>
      <p:sp>
        <p:nvSpPr>
          <p:cNvPr id="12" name="Bisel 11"/>
          <p:cNvSpPr/>
          <p:nvPr/>
        </p:nvSpPr>
        <p:spPr>
          <a:xfrm rot="312109">
            <a:off x="6964581" y="1483828"/>
            <a:ext cx="1586998" cy="432048"/>
          </a:xfrm>
          <a:prstGeom prst="bevel">
            <a:avLst>
              <a:gd name="adj" fmla="val 368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Entregas previstas:  jul.2013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5521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l"/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Panorama geral das redes em articulação</a:t>
            </a:r>
            <a:endParaRPr lang="pt-B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</p:spPr>
        <p:txBody>
          <a:bodyPr/>
          <a:lstStyle/>
          <a:p>
            <a:fld id="{48306C15-95EA-4473-B890-D7BC1D1667C7}" type="slidenum">
              <a:rPr lang="pt-BR" smtClean="0"/>
              <a:pPr/>
              <a:t>8</a:t>
            </a:fld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240360" cy="4525963"/>
          </a:xfrm>
          <a:scene3d>
            <a:camera prst="perspectiveContrastingRightFacing" fov="3600000"/>
            <a:lightRig rig="brightRoom" dir="t"/>
          </a:scene3d>
          <a:sp3d prstMaterial="dkEdge"/>
        </p:spPr>
      </p:pic>
      <p:sp>
        <p:nvSpPr>
          <p:cNvPr id="11" name="Texto Explicativo 3 10"/>
          <p:cNvSpPr/>
          <p:nvPr/>
        </p:nvSpPr>
        <p:spPr>
          <a:xfrm>
            <a:off x="4139952" y="1844824"/>
            <a:ext cx="4176464" cy="2232248"/>
          </a:xfrm>
          <a:prstGeom prst="borderCallout3">
            <a:avLst>
              <a:gd name="adj1" fmla="val 5949"/>
              <a:gd name="adj2" fmla="val -6397"/>
              <a:gd name="adj3" fmla="val 7152"/>
              <a:gd name="adj4" fmla="val -9981"/>
              <a:gd name="adj5" fmla="val 35569"/>
              <a:gd name="adj6" fmla="val -10170"/>
              <a:gd name="adj7" fmla="val 95314"/>
              <a:gd name="adj8" fmla="val -412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/>
              <a:t>Ouro Preto e Mariana</a:t>
            </a:r>
          </a:p>
          <a:p>
            <a:pPr lvl="1"/>
            <a:r>
              <a:rPr lang="pt-BR" dirty="0" smtClean="0">
                <a:latin typeface="Arial"/>
                <a:cs typeface="Arial"/>
              </a:rPr>
              <a:t>► IRU</a:t>
            </a:r>
            <a:endParaRPr lang="pt-BR" dirty="0"/>
          </a:p>
        </p:txBody>
      </p:sp>
      <p:sp>
        <p:nvSpPr>
          <p:cNvPr id="12" name="Bisel 11"/>
          <p:cNvSpPr/>
          <p:nvPr/>
        </p:nvSpPr>
        <p:spPr>
          <a:xfrm rot="312109">
            <a:off x="6964581" y="1483828"/>
            <a:ext cx="1586998" cy="432048"/>
          </a:xfrm>
          <a:prstGeom prst="bevel">
            <a:avLst>
              <a:gd name="adj" fmla="val 368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Entregas previstas:  fev.2013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637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l"/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 redes em implantação</a:t>
            </a:r>
            <a:endParaRPr lang="pt-B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</p:spPr>
        <p:txBody>
          <a:bodyPr/>
          <a:lstStyle/>
          <a:p>
            <a:fld id="{48306C15-95EA-4473-B890-D7BC1D1667C7}" type="slidenum">
              <a:rPr lang="pt-BR" smtClean="0"/>
              <a:pPr/>
              <a:t>9</a:t>
            </a:fld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240360" cy="4525963"/>
          </a:xfrm>
          <a:scene3d>
            <a:camera prst="perspectiveContrastingRightFacing" fov="3600000"/>
            <a:lightRig rig="brightRoom" dir="t"/>
          </a:scene3d>
          <a:sp3d prstMaterial="dkEdge"/>
        </p:spPr>
      </p:pic>
      <p:sp>
        <p:nvSpPr>
          <p:cNvPr id="10" name="Texto Explicativo 3 9"/>
          <p:cNvSpPr/>
          <p:nvPr/>
        </p:nvSpPr>
        <p:spPr>
          <a:xfrm>
            <a:off x="4139952" y="1844824"/>
            <a:ext cx="4176464" cy="2232248"/>
          </a:xfrm>
          <a:prstGeom prst="borderCallout3">
            <a:avLst>
              <a:gd name="adj1" fmla="val 5949"/>
              <a:gd name="adj2" fmla="val -6397"/>
              <a:gd name="adj3" fmla="val 7152"/>
              <a:gd name="adj4" fmla="val -9981"/>
              <a:gd name="adj5" fmla="val 35569"/>
              <a:gd name="adj6" fmla="val -10170"/>
              <a:gd name="adj7" fmla="val 50937"/>
              <a:gd name="adj8" fmla="val -291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/>
              <a:t>João Pessoa</a:t>
            </a:r>
          </a:p>
          <a:p>
            <a:pPr lvl="1"/>
            <a:r>
              <a:rPr lang="pt-BR" dirty="0">
                <a:latin typeface="Arial"/>
                <a:cs typeface="Arial"/>
              </a:rPr>
              <a:t>√ </a:t>
            </a:r>
            <a:r>
              <a:rPr lang="pt-BR" dirty="0"/>
              <a:t>Infraestrutura de passagem</a:t>
            </a:r>
          </a:p>
          <a:p>
            <a:pPr lvl="1"/>
            <a:r>
              <a:rPr lang="pt-BR" dirty="0">
                <a:latin typeface="Arial"/>
                <a:cs typeface="Arial"/>
              </a:rPr>
              <a:t>√</a:t>
            </a:r>
            <a:r>
              <a:rPr lang="pt-BR" dirty="0" smtClean="0">
                <a:latin typeface="Arial"/>
                <a:cs typeface="Arial"/>
              </a:rPr>
              <a:t> </a:t>
            </a:r>
            <a:r>
              <a:rPr lang="pt-BR" dirty="0">
                <a:latin typeface="Arial"/>
                <a:cs typeface="Arial"/>
              </a:rPr>
              <a:t>Projeto técnico em </a:t>
            </a:r>
            <a:r>
              <a:rPr lang="pt-BR" dirty="0" smtClean="0">
                <a:latin typeface="Arial"/>
                <a:cs typeface="Arial"/>
              </a:rPr>
              <a:t>avaliação</a:t>
            </a:r>
          </a:p>
          <a:p>
            <a:pPr lvl="1"/>
            <a:r>
              <a:rPr lang="pt-BR" dirty="0" smtClean="0">
                <a:latin typeface="Arial"/>
                <a:cs typeface="Arial"/>
              </a:rPr>
              <a:t>► Em construção</a:t>
            </a:r>
            <a:endParaRPr lang="pt-BR" dirty="0"/>
          </a:p>
        </p:txBody>
      </p:sp>
      <p:sp>
        <p:nvSpPr>
          <p:cNvPr id="9" name="Bisel 8"/>
          <p:cNvSpPr/>
          <p:nvPr/>
        </p:nvSpPr>
        <p:spPr>
          <a:xfrm rot="312109">
            <a:off x="6964581" y="1483828"/>
            <a:ext cx="1586998" cy="432048"/>
          </a:xfrm>
          <a:prstGeom prst="bevel">
            <a:avLst>
              <a:gd name="adj" fmla="val 368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Entregas previstas:  mar.2013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7969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2012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590</Words>
  <Application>Microsoft Office PowerPoint</Application>
  <PresentationFormat>Apresentação na tela (4:3)</PresentationFormat>
  <Paragraphs>306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template2012</vt:lpstr>
      <vt:lpstr>Personalizar design</vt:lpstr>
      <vt:lpstr>1_Personalizar design</vt:lpstr>
      <vt:lpstr>Image</vt:lpstr>
      <vt:lpstr>Panorama do Programa Redecomep</vt:lpstr>
      <vt:lpstr>Agenda</vt:lpstr>
      <vt:lpstr>Panorama geral das redes em articulação</vt:lpstr>
      <vt:lpstr>Panorama geral das redes em articulação</vt:lpstr>
      <vt:lpstr>Panorama geral das redes em articulação</vt:lpstr>
      <vt:lpstr>Panorama geral das redes em articulação</vt:lpstr>
      <vt:lpstr>Panorama geral das redes em articulação</vt:lpstr>
      <vt:lpstr>Panorama geral das redes em articulação</vt:lpstr>
      <vt:lpstr>As redes em implantação</vt:lpstr>
      <vt:lpstr>As redes em implantação</vt:lpstr>
      <vt:lpstr>As redes em implantação</vt:lpstr>
      <vt:lpstr>As redes em implantação</vt:lpstr>
      <vt:lpstr>Apresentação do PowerPoint</vt:lpstr>
      <vt:lpstr>Apresentação do PowerPoint</vt:lpstr>
      <vt:lpstr>Apresentação do PowerPoint</vt:lpstr>
      <vt:lpstr>As redes inauguradas</vt:lpstr>
      <vt:lpstr>As redes em expansão</vt:lpstr>
      <vt:lpstr>CONSECTI</vt:lpstr>
      <vt:lpstr>Acordo de cooperação CONSECTI/RNP</vt:lpstr>
      <vt:lpstr>CONSECTI: Investimentos</vt:lpstr>
      <vt:lpstr>CONSECTI: Custeio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xx/2012</dc:title>
  <dc:creator>camila.barboza</dc:creator>
  <cp:lastModifiedBy>Wilma</cp:lastModifiedBy>
  <cp:revision>47</cp:revision>
  <dcterms:created xsi:type="dcterms:W3CDTF">2012-01-19T17:06:18Z</dcterms:created>
  <dcterms:modified xsi:type="dcterms:W3CDTF">2012-08-14T13:05:34Z</dcterms:modified>
</cp:coreProperties>
</file>